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Ubuntu" panose="020B0504030602030204" pitchFamily="34" charset="0"/>
      <p:regular r:id="rId15"/>
    </p:embeddedFont>
    <p:embeddedFont>
      <p:font typeface="Ubuntu Bold" panose="020B080403060203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3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9.svg"/><Relationship Id="rId3" Type="http://schemas.openxmlformats.org/officeDocument/2006/relationships/image" Target="../media/image7.pn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14.svg"/><Relationship Id="rId15" Type="http://schemas.openxmlformats.org/officeDocument/2006/relationships/image" Target="../media/image2.svg"/><Relationship Id="rId10" Type="http://schemas.openxmlformats.org/officeDocument/2006/relationships/hyperlink" Target="https://youtu.be/1urnFqL9I0Q" TargetMode="External"/><Relationship Id="rId4" Type="http://schemas.openxmlformats.org/officeDocument/2006/relationships/image" Target="../media/image13.png"/><Relationship Id="rId9" Type="http://schemas.openxmlformats.org/officeDocument/2006/relationships/image" Target="../media/image4.sv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notesSlide" Target="../notesSlides/notesSlide11.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s://youtu.be/1urnFqL9I0Q" TargetMode="External"/><Relationship Id="rId5" Type="http://schemas.openxmlformats.org/officeDocument/2006/relationships/image" Target="../media/image8.png"/><Relationship Id="rId15" Type="http://schemas.openxmlformats.org/officeDocument/2006/relationships/image" Target="../media/image1.png"/><Relationship Id="rId10" Type="http://schemas.openxmlformats.org/officeDocument/2006/relationships/image" Target="../media/image4.svg"/><Relationship Id="rId4" Type="http://schemas.openxmlformats.org/officeDocument/2006/relationships/image" Target="../media/image14.svg"/><Relationship Id="rId9" Type="http://schemas.openxmlformats.org/officeDocument/2006/relationships/image" Target="../media/image3.png"/><Relationship Id="rId1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4.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svg"/><Relationship Id="rId3" Type="http://schemas.openxmlformats.org/officeDocument/2006/relationships/hyperlink" Target="https://www.steveteeps.com/" TargetMode="External"/><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s://www.youtube.com/channel/UCKEfXMw7538wvuulXy_RNcQ" TargetMode="External"/><Relationship Id="rId15" Type="http://schemas.openxmlformats.org/officeDocument/2006/relationships/image" Target="../media/image6.svg"/><Relationship Id="rId10" Type="http://schemas.openxmlformats.org/officeDocument/2006/relationships/image" Target="../media/image2.svg"/><Relationship Id="rId4" Type="http://schemas.openxmlformats.org/officeDocument/2006/relationships/hyperlink" Target="https://www.youtube.com/@aiminp" TargetMode="External"/><Relationship Id="rId9" Type="http://schemas.openxmlformats.org/officeDocument/2006/relationships/image" Target="../media/image1.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4.svg"/><Relationship Id="rId12" Type="http://schemas.openxmlformats.org/officeDocument/2006/relationships/image" Target="../media/image17.sv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14.svg"/><Relationship Id="rId1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6.sv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png"/><Relationship Id="rId18" Type="http://schemas.openxmlformats.org/officeDocument/2006/relationships/image" Target="../media/image18.png"/><Relationship Id="rId3" Type="http://schemas.openxmlformats.org/officeDocument/2006/relationships/image" Target="../media/image7.png"/><Relationship Id="rId21"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hyperlink" Target="https://www.mbam.qc.ca/fr/collections/?age=10%2C11" TargetMode="External"/><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hyperlink" Target="https://collections.louvre.fr/recherche?typology%5B0%5D=22&amp;datingStartYear=1900&amp;datingEndYear=2024" TargetMode="External"/><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2.png"/><Relationship Id="rId10" Type="http://schemas.openxmlformats.org/officeDocument/2006/relationships/hyperlink" Target="https://artsandculture.google.com/category/artist" TargetMode="External"/><Relationship Id="rId19"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6.svg"/><Relationship Id="rId14" Type="http://schemas.openxmlformats.org/officeDocument/2006/relationships/hyperlink" Target="https://educart.ca/fr/ressources/" TargetMode="External"/><Relationship Id="rId22"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svg"/><Relationship Id="rId1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4.svg"/><Relationship Id="rId12" Type="http://schemas.openxmlformats.org/officeDocument/2006/relationships/image" Target="../media/image16.png"/><Relationship Id="rId17" Type="http://schemas.openxmlformats.org/officeDocument/2006/relationships/image" Target="../media/image2.svg"/><Relationship Id="rId2" Type="http://schemas.openxmlformats.org/officeDocument/2006/relationships/notesSlide" Target="../notesSlides/notesSlide6.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docs.google.com/document/d/1Q-ETtYK_GO9Y1w6em1nPdk37AWOsrHDlMEPCjszbPp8/copy" TargetMode="External"/><Relationship Id="rId5" Type="http://schemas.openxmlformats.org/officeDocument/2006/relationships/image" Target="../media/image14.svg"/><Relationship Id="rId1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6.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1.png"/><Relationship Id="rId18" Type="http://schemas.openxmlformats.org/officeDocument/2006/relationships/image" Target="../media/image18.png"/><Relationship Id="rId3" Type="http://schemas.openxmlformats.org/officeDocument/2006/relationships/image" Target="../media/image7.png"/><Relationship Id="rId21"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s://www.mbam.qc.ca/fr/collections/?age=10%2C11" TargetMode="External"/><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hyperlink" Target="https://collections.louvre.fr/recherche?typology%5B0%5D=22&amp;datingStartYear=1900&amp;datingEndYear=2024" TargetMode="External"/><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2.png"/><Relationship Id="rId10" Type="http://schemas.openxmlformats.org/officeDocument/2006/relationships/hyperlink" Target="https://artsandculture.google.com/category/artist" TargetMode="External"/><Relationship Id="rId19"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4.svg"/><Relationship Id="rId14" Type="http://schemas.openxmlformats.org/officeDocument/2006/relationships/hyperlink" Target="https://educart.ca/fr/ressources/" TargetMode="External"/><Relationship Id="rId22"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svg"/><Relationship Id="rId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9.svg"/><Relationship Id="rId3" Type="http://schemas.openxmlformats.org/officeDocument/2006/relationships/image" Target="../media/image7.pn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14.svg"/><Relationship Id="rId15" Type="http://schemas.openxmlformats.org/officeDocument/2006/relationships/image" Target="../media/image2.svg"/><Relationship Id="rId10" Type="http://schemas.openxmlformats.org/officeDocument/2006/relationships/hyperlink" Target="https://youtu.be/HNvD1trpGzI" TargetMode="External"/><Relationship Id="rId4" Type="http://schemas.openxmlformats.org/officeDocument/2006/relationships/image" Target="../media/image13.png"/><Relationship Id="rId9" Type="http://schemas.openxmlformats.org/officeDocument/2006/relationships/image" Target="../media/image4.sv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0" y="4858288"/>
            <a:ext cx="18811644" cy="7947920"/>
          </a:xfrm>
          <a:custGeom>
            <a:avLst/>
            <a:gdLst/>
            <a:ahLst/>
            <a:cxnLst/>
            <a:rect l="l" t="t" r="r" b="b"/>
            <a:pathLst>
              <a:path w="18811644" h="7947920">
                <a:moveTo>
                  <a:pt x="0" y="0"/>
                </a:moveTo>
                <a:lnTo>
                  <a:pt x="18811644" y="0"/>
                </a:lnTo>
                <a:lnTo>
                  <a:pt x="18811644" y="7947919"/>
                </a:lnTo>
                <a:lnTo>
                  <a:pt x="0" y="7947919"/>
                </a:lnTo>
                <a:lnTo>
                  <a:pt x="0" y="0"/>
                </a:lnTo>
                <a:close/>
              </a:path>
            </a:pathLst>
          </a:custGeom>
          <a:blipFill>
            <a:blip r:embed="rId3">
              <a:alphaModFix amt="56000"/>
              <a:extLst>
                <a:ext uri="{96DAC541-7B7A-43D3-8B79-37D633B846F1}">
                  <asvg:svgBlip xmlns:asvg="http://schemas.microsoft.com/office/drawing/2016/SVG/main" r:embed="rId4"/>
                </a:ext>
              </a:extLst>
            </a:blip>
            <a:stretch>
              <a:fillRect/>
            </a:stretch>
          </a:blipFill>
        </p:spPr>
        <p:txBody>
          <a:bodyPr/>
          <a:lstStyle/>
          <a:p>
            <a:endParaRPr lang="fr-CA"/>
          </a:p>
        </p:txBody>
      </p:sp>
      <p:grpSp>
        <p:nvGrpSpPr>
          <p:cNvPr id="3" name="Group 3"/>
          <p:cNvGrpSpPr/>
          <p:nvPr/>
        </p:nvGrpSpPr>
        <p:grpSpPr>
          <a:xfrm>
            <a:off x="2646346" y="7657469"/>
            <a:ext cx="3003350" cy="1790700"/>
            <a:chOff x="0" y="0"/>
            <a:chExt cx="4004467" cy="2387600"/>
          </a:xfrm>
        </p:grpSpPr>
        <p:sp>
          <p:nvSpPr>
            <p:cNvPr id="4" name="Freeform 4"/>
            <p:cNvSpPr/>
            <p:nvPr/>
          </p:nvSpPr>
          <p:spPr>
            <a:xfrm>
              <a:off x="0" y="0"/>
              <a:ext cx="2934071" cy="2387600"/>
            </a:xfrm>
            <a:custGeom>
              <a:avLst/>
              <a:gdLst/>
              <a:ahLst/>
              <a:cxnLst/>
              <a:rect l="l" t="t" r="r" b="b"/>
              <a:pathLst>
                <a:path w="2934071" h="2387600">
                  <a:moveTo>
                    <a:pt x="0" y="0"/>
                  </a:moveTo>
                  <a:lnTo>
                    <a:pt x="2934071" y="0"/>
                  </a:lnTo>
                  <a:lnTo>
                    <a:pt x="2934071" y="2387600"/>
                  </a:lnTo>
                  <a:lnTo>
                    <a:pt x="0" y="2387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a:off x="2222720" y="0"/>
              <a:ext cx="1781747" cy="2387600"/>
            </a:xfrm>
            <a:custGeom>
              <a:avLst/>
              <a:gdLst/>
              <a:ahLst/>
              <a:cxnLst/>
              <a:rect l="l" t="t" r="r" b="b"/>
              <a:pathLst>
                <a:path w="1781747" h="2387600">
                  <a:moveTo>
                    <a:pt x="0" y="0"/>
                  </a:moveTo>
                  <a:lnTo>
                    <a:pt x="1781747" y="0"/>
                  </a:lnTo>
                  <a:lnTo>
                    <a:pt x="1781747" y="2387600"/>
                  </a:lnTo>
                  <a:lnTo>
                    <a:pt x="0" y="2387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grpSp>
        <p:nvGrpSpPr>
          <p:cNvPr id="6" name="Group 6"/>
          <p:cNvGrpSpPr/>
          <p:nvPr/>
        </p:nvGrpSpPr>
        <p:grpSpPr>
          <a:xfrm>
            <a:off x="-1862827" y="0"/>
            <a:ext cx="13544252" cy="5691954"/>
            <a:chOff x="0" y="0"/>
            <a:chExt cx="7328398" cy="3079750"/>
          </a:xfrm>
        </p:grpSpPr>
        <p:sp>
          <p:nvSpPr>
            <p:cNvPr id="7" name="Freeform 7"/>
            <p:cNvSpPr/>
            <p:nvPr/>
          </p:nvSpPr>
          <p:spPr>
            <a:xfrm>
              <a:off x="-12700" y="-2540"/>
              <a:ext cx="7344908" cy="3083560"/>
            </a:xfrm>
            <a:custGeom>
              <a:avLst/>
              <a:gdLst/>
              <a:ahLst/>
              <a:cxnLst/>
              <a:rect l="l" t="t" r="r" b="b"/>
              <a:pathLst>
                <a:path w="7344908" h="3083560">
                  <a:moveTo>
                    <a:pt x="7314498" y="1511300"/>
                  </a:moveTo>
                  <a:cubicBezTo>
                    <a:pt x="7321148" y="1508760"/>
                    <a:pt x="7327798" y="1507490"/>
                    <a:pt x="7332232" y="1503680"/>
                  </a:cubicBezTo>
                  <a:cubicBezTo>
                    <a:pt x="7336665" y="1501140"/>
                    <a:pt x="7343639" y="1497330"/>
                    <a:pt x="7343639" y="1493520"/>
                  </a:cubicBezTo>
                  <a:cubicBezTo>
                    <a:pt x="7343639" y="1490980"/>
                    <a:pt x="7336665" y="1487170"/>
                    <a:pt x="7332232" y="1484630"/>
                  </a:cubicBezTo>
                  <a:lnTo>
                    <a:pt x="7312281" y="1473200"/>
                  </a:lnTo>
                  <a:cubicBezTo>
                    <a:pt x="7316715" y="1470660"/>
                    <a:pt x="7325582" y="1469390"/>
                    <a:pt x="7325582" y="1465580"/>
                  </a:cubicBezTo>
                  <a:cubicBezTo>
                    <a:pt x="7330015" y="1455420"/>
                    <a:pt x="7336665" y="1445260"/>
                    <a:pt x="7336665" y="1435100"/>
                  </a:cubicBezTo>
                  <a:cubicBezTo>
                    <a:pt x="7336665" y="1430020"/>
                    <a:pt x="7321148" y="1426210"/>
                    <a:pt x="7312281" y="1419860"/>
                  </a:cubicBezTo>
                  <a:cubicBezTo>
                    <a:pt x="7321148" y="1419860"/>
                    <a:pt x="7325582" y="1419860"/>
                    <a:pt x="7332232" y="1418590"/>
                  </a:cubicBezTo>
                  <a:lnTo>
                    <a:pt x="7332232" y="1414780"/>
                  </a:lnTo>
                  <a:lnTo>
                    <a:pt x="7312281" y="1414780"/>
                  </a:lnTo>
                  <a:cubicBezTo>
                    <a:pt x="7298981" y="1409700"/>
                    <a:pt x="7285681" y="1399540"/>
                    <a:pt x="7281248" y="1400810"/>
                  </a:cubicBezTo>
                  <a:cubicBezTo>
                    <a:pt x="7256864" y="1408430"/>
                    <a:pt x="7256864" y="1398270"/>
                    <a:pt x="7252431" y="1390650"/>
                  </a:cubicBezTo>
                  <a:cubicBezTo>
                    <a:pt x="7243563" y="1391920"/>
                    <a:pt x="7234696" y="1393190"/>
                    <a:pt x="7228047" y="1391920"/>
                  </a:cubicBezTo>
                  <a:cubicBezTo>
                    <a:pt x="7212530" y="1390650"/>
                    <a:pt x="7197013" y="1386840"/>
                    <a:pt x="7181496" y="1386840"/>
                  </a:cubicBezTo>
                  <a:cubicBezTo>
                    <a:pt x="7161546" y="1385570"/>
                    <a:pt x="7139379" y="1385570"/>
                    <a:pt x="7117212" y="1384300"/>
                  </a:cubicBezTo>
                  <a:cubicBezTo>
                    <a:pt x="7083961" y="1381760"/>
                    <a:pt x="7050711" y="1379220"/>
                    <a:pt x="7017461" y="1376680"/>
                  </a:cubicBezTo>
                  <a:cubicBezTo>
                    <a:pt x="7015244" y="1376680"/>
                    <a:pt x="7010810" y="1379220"/>
                    <a:pt x="7008594" y="1379220"/>
                  </a:cubicBezTo>
                  <a:cubicBezTo>
                    <a:pt x="6990860" y="1377950"/>
                    <a:pt x="6973127" y="1376680"/>
                    <a:pt x="6957609" y="1374140"/>
                  </a:cubicBezTo>
                  <a:cubicBezTo>
                    <a:pt x="6953176" y="1372870"/>
                    <a:pt x="6950960" y="1366520"/>
                    <a:pt x="6950960" y="1363980"/>
                  </a:cubicBezTo>
                  <a:cubicBezTo>
                    <a:pt x="6975344" y="1353820"/>
                    <a:pt x="6999727" y="1343660"/>
                    <a:pt x="7015244" y="1337310"/>
                  </a:cubicBezTo>
                  <a:cubicBezTo>
                    <a:pt x="7032977" y="1336040"/>
                    <a:pt x="7044061" y="1334770"/>
                    <a:pt x="7059578" y="1334770"/>
                  </a:cubicBezTo>
                  <a:cubicBezTo>
                    <a:pt x="7046278" y="1324610"/>
                    <a:pt x="7037411" y="1319530"/>
                    <a:pt x="7026328" y="1311910"/>
                  </a:cubicBezTo>
                  <a:cubicBezTo>
                    <a:pt x="7019678" y="1313180"/>
                    <a:pt x="7013027" y="1314450"/>
                    <a:pt x="7001944" y="1316990"/>
                  </a:cubicBezTo>
                  <a:cubicBezTo>
                    <a:pt x="7001944" y="1310640"/>
                    <a:pt x="7001944" y="1304290"/>
                    <a:pt x="7004160" y="1304290"/>
                  </a:cubicBezTo>
                  <a:cubicBezTo>
                    <a:pt x="7013027" y="1303020"/>
                    <a:pt x="7026328" y="1301750"/>
                    <a:pt x="7032977" y="1304290"/>
                  </a:cubicBezTo>
                  <a:cubicBezTo>
                    <a:pt x="7041845" y="1308100"/>
                    <a:pt x="7046278" y="1314450"/>
                    <a:pt x="7055145" y="1322070"/>
                  </a:cubicBezTo>
                  <a:cubicBezTo>
                    <a:pt x="7059578" y="1322070"/>
                    <a:pt x="7068445" y="1323340"/>
                    <a:pt x="7077311" y="1323340"/>
                  </a:cubicBezTo>
                  <a:cubicBezTo>
                    <a:pt x="7075095" y="1306830"/>
                    <a:pt x="7075095" y="1306830"/>
                    <a:pt x="7050711" y="1282700"/>
                  </a:cubicBezTo>
                  <a:cubicBezTo>
                    <a:pt x="7081744" y="1282700"/>
                    <a:pt x="7090611" y="1277620"/>
                    <a:pt x="7083961" y="1259840"/>
                  </a:cubicBezTo>
                  <a:cubicBezTo>
                    <a:pt x="7103912" y="1258570"/>
                    <a:pt x="7126079" y="1257300"/>
                    <a:pt x="7146029" y="1257300"/>
                  </a:cubicBezTo>
                  <a:cubicBezTo>
                    <a:pt x="7143812" y="1254760"/>
                    <a:pt x="7139379" y="1249680"/>
                    <a:pt x="7137162" y="1245870"/>
                  </a:cubicBezTo>
                  <a:cubicBezTo>
                    <a:pt x="7146029" y="1247140"/>
                    <a:pt x="7152680" y="1248410"/>
                    <a:pt x="7157112" y="1249680"/>
                  </a:cubicBezTo>
                  <a:cubicBezTo>
                    <a:pt x="7159329" y="1243330"/>
                    <a:pt x="7159329" y="1236980"/>
                    <a:pt x="7161546" y="1231900"/>
                  </a:cubicBezTo>
                  <a:cubicBezTo>
                    <a:pt x="7163763" y="1225550"/>
                    <a:pt x="7165979" y="1217930"/>
                    <a:pt x="7168196" y="1211580"/>
                  </a:cubicBezTo>
                  <a:cubicBezTo>
                    <a:pt x="7168196" y="1209040"/>
                    <a:pt x="7165979" y="1205230"/>
                    <a:pt x="7168196" y="1201420"/>
                  </a:cubicBezTo>
                  <a:cubicBezTo>
                    <a:pt x="7174847" y="1191260"/>
                    <a:pt x="7177063" y="1176020"/>
                    <a:pt x="7170413" y="1168400"/>
                  </a:cubicBezTo>
                  <a:cubicBezTo>
                    <a:pt x="7174847" y="1165860"/>
                    <a:pt x="7177063" y="1162050"/>
                    <a:pt x="7177063" y="1159510"/>
                  </a:cubicBezTo>
                  <a:cubicBezTo>
                    <a:pt x="7177063" y="1149350"/>
                    <a:pt x="7177063" y="1137920"/>
                    <a:pt x="7174847" y="1127760"/>
                  </a:cubicBezTo>
                  <a:cubicBezTo>
                    <a:pt x="7172630" y="1117600"/>
                    <a:pt x="7170413" y="1108710"/>
                    <a:pt x="7168196" y="1098550"/>
                  </a:cubicBezTo>
                  <a:cubicBezTo>
                    <a:pt x="7165979" y="1096010"/>
                    <a:pt x="7165979" y="1093470"/>
                    <a:pt x="7168196" y="1089660"/>
                  </a:cubicBezTo>
                  <a:cubicBezTo>
                    <a:pt x="7174847" y="1079500"/>
                    <a:pt x="7179280" y="1069340"/>
                    <a:pt x="7165979" y="1059180"/>
                  </a:cubicBezTo>
                  <a:cubicBezTo>
                    <a:pt x="7161546" y="1056640"/>
                    <a:pt x="7163763" y="1050290"/>
                    <a:pt x="7165979" y="1046480"/>
                  </a:cubicBezTo>
                  <a:cubicBezTo>
                    <a:pt x="7172630" y="1032510"/>
                    <a:pt x="7159329" y="1021080"/>
                    <a:pt x="7134945" y="1018540"/>
                  </a:cubicBezTo>
                  <a:lnTo>
                    <a:pt x="7126079" y="1018540"/>
                  </a:lnTo>
                  <a:cubicBezTo>
                    <a:pt x="7128296" y="1014730"/>
                    <a:pt x="7130512" y="1013460"/>
                    <a:pt x="7132728" y="1010920"/>
                  </a:cubicBezTo>
                  <a:cubicBezTo>
                    <a:pt x="7126079" y="1009650"/>
                    <a:pt x="7119429" y="1009650"/>
                    <a:pt x="7114995" y="1007110"/>
                  </a:cubicBezTo>
                  <a:cubicBezTo>
                    <a:pt x="7110561" y="1005840"/>
                    <a:pt x="7108345" y="1002030"/>
                    <a:pt x="7103912" y="1000760"/>
                  </a:cubicBezTo>
                  <a:cubicBezTo>
                    <a:pt x="7086178" y="995680"/>
                    <a:pt x="7066228" y="990600"/>
                    <a:pt x="7046278" y="985520"/>
                  </a:cubicBezTo>
                  <a:cubicBezTo>
                    <a:pt x="7039628" y="984250"/>
                    <a:pt x="7030761" y="984250"/>
                    <a:pt x="7024111" y="984250"/>
                  </a:cubicBezTo>
                  <a:cubicBezTo>
                    <a:pt x="7019678" y="985520"/>
                    <a:pt x="7017461" y="980440"/>
                    <a:pt x="7013027" y="980440"/>
                  </a:cubicBezTo>
                  <a:cubicBezTo>
                    <a:pt x="6981993" y="976630"/>
                    <a:pt x="6950960" y="974090"/>
                    <a:pt x="6919926" y="969010"/>
                  </a:cubicBezTo>
                  <a:cubicBezTo>
                    <a:pt x="6895543" y="963930"/>
                    <a:pt x="6866725" y="974090"/>
                    <a:pt x="6842342" y="963930"/>
                  </a:cubicBezTo>
                  <a:cubicBezTo>
                    <a:pt x="6840125" y="962660"/>
                    <a:pt x="6835691" y="965200"/>
                    <a:pt x="6833474" y="965200"/>
                  </a:cubicBezTo>
                  <a:cubicBezTo>
                    <a:pt x="6813524" y="962660"/>
                    <a:pt x="6795791" y="969010"/>
                    <a:pt x="6775841" y="965200"/>
                  </a:cubicBezTo>
                  <a:cubicBezTo>
                    <a:pt x="6755890" y="961390"/>
                    <a:pt x="6733723" y="960120"/>
                    <a:pt x="6724856" y="948690"/>
                  </a:cubicBezTo>
                  <a:cubicBezTo>
                    <a:pt x="6715990" y="937260"/>
                    <a:pt x="6709340" y="925830"/>
                    <a:pt x="6709340" y="914400"/>
                  </a:cubicBezTo>
                  <a:cubicBezTo>
                    <a:pt x="6711556" y="900430"/>
                    <a:pt x="6722640" y="885190"/>
                    <a:pt x="6680522" y="887730"/>
                  </a:cubicBezTo>
                  <a:cubicBezTo>
                    <a:pt x="6682739" y="885190"/>
                    <a:pt x="6682739" y="882650"/>
                    <a:pt x="6684956" y="881380"/>
                  </a:cubicBezTo>
                  <a:cubicBezTo>
                    <a:pt x="6556387" y="873760"/>
                    <a:pt x="6427819" y="867410"/>
                    <a:pt x="6301467" y="859790"/>
                  </a:cubicBezTo>
                  <a:cubicBezTo>
                    <a:pt x="6297034" y="850900"/>
                    <a:pt x="6292601" y="840740"/>
                    <a:pt x="6288168" y="826770"/>
                  </a:cubicBezTo>
                  <a:cubicBezTo>
                    <a:pt x="6312551" y="842010"/>
                    <a:pt x="6334718" y="850900"/>
                    <a:pt x="6365752" y="849630"/>
                  </a:cubicBezTo>
                  <a:cubicBezTo>
                    <a:pt x="6367968" y="839470"/>
                    <a:pt x="6365752" y="831850"/>
                    <a:pt x="6348018" y="825500"/>
                  </a:cubicBezTo>
                  <a:cubicBezTo>
                    <a:pt x="6345801" y="824230"/>
                    <a:pt x="6343585" y="819150"/>
                    <a:pt x="6345801" y="816610"/>
                  </a:cubicBezTo>
                  <a:cubicBezTo>
                    <a:pt x="6354669" y="803910"/>
                    <a:pt x="6363535" y="792480"/>
                    <a:pt x="6370185" y="781050"/>
                  </a:cubicBezTo>
                  <a:cubicBezTo>
                    <a:pt x="6379052" y="784860"/>
                    <a:pt x="6385702" y="787400"/>
                    <a:pt x="6394569" y="789940"/>
                  </a:cubicBezTo>
                  <a:lnTo>
                    <a:pt x="6399002" y="787400"/>
                  </a:lnTo>
                  <a:lnTo>
                    <a:pt x="6372402" y="764540"/>
                  </a:lnTo>
                  <a:cubicBezTo>
                    <a:pt x="6390135" y="767080"/>
                    <a:pt x="6405652" y="768350"/>
                    <a:pt x="6425602" y="770890"/>
                  </a:cubicBezTo>
                  <a:cubicBezTo>
                    <a:pt x="6418953" y="763270"/>
                    <a:pt x="6412302" y="758190"/>
                    <a:pt x="6412302" y="758190"/>
                  </a:cubicBezTo>
                  <a:cubicBezTo>
                    <a:pt x="6423386" y="753110"/>
                    <a:pt x="6434469" y="748030"/>
                    <a:pt x="6449986" y="741680"/>
                  </a:cubicBezTo>
                  <a:cubicBezTo>
                    <a:pt x="6449986" y="740410"/>
                    <a:pt x="6452203" y="732790"/>
                    <a:pt x="6458853" y="731520"/>
                  </a:cubicBezTo>
                  <a:cubicBezTo>
                    <a:pt x="6472153" y="727710"/>
                    <a:pt x="6476587" y="734060"/>
                    <a:pt x="6481020" y="740410"/>
                  </a:cubicBezTo>
                  <a:cubicBezTo>
                    <a:pt x="6483237" y="744220"/>
                    <a:pt x="6496537" y="745490"/>
                    <a:pt x="6505404" y="746760"/>
                  </a:cubicBezTo>
                  <a:cubicBezTo>
                    <a:pt x="6514270" y="748030"/>
                    <a:pt x="6525354" y="748030"/>
                    <a:pt x="6536437" y="746760"/>
                  </a:cubicBezTo>
                  <a:cubicBezTo>
                    <a:pt x="6554171" y="746760"/>
                    <a:pt x="6571904" y="745490"/>
                    <a:pt x="6596288" y="744220"/>
                  </a:cubicBezTo>
                  <a:cubicBezTo>
                    <a:pt x="6578554" y="741680"/>
                    <a:pt x="6565255" y="739140"/>
                    <a:pt x="6554171" y="737870"/>
                  </a:cubicBezTo>
                  <a:cubicBezTo>
                    <a:pt x="6554171" y="736600"/>
                    <a:pt x="6554171" y="735330"/>
                    <a:pt x="6551954" y="734060"/>
                  </a:cubicBezTo>
                  <a:cubicBezTo>
                    <a:pt x="6569688" y="731520"/>
                    <a:pt x="6587422" y="728980"/>
                    <a:pt x="6602938" y="726440"/>
                  </a:cubicBezTo>
                  <a:cubicBezTo>
                    <a:pt x="6620672" y="728980"/>
                    <a:pt x="6636189" y="732790"/>
                    <a:pt x="6649489" y="735330"/>
                  </a:cubicBezTo>
                  <a:cubicBezTo>
                    <a:pt x="6653923" y="758190"/>
                    <a:pt x="6680522" y="739140"/>
                    <a:pt x="6696040" y="741680"/>
                  </a:cubicBezTo>
                  <a:cubicBezTo>
                    <a:pt x="6691606" y="736600"/>
                    <a:pt x="6684956" y="731520"/>
                    <a:pt x="6678306" y="725170"/>
                  </a:cubicBezTo>
                  <a:cubicBezTo>
                    <a:pt x="6707123" y="727710"/>
                    <a:pt x="6735940" y="727710"/>
                    <a:pt x="6755890" y="740410"/>
                  </a:cubicBezTo>
                  <a:cubicBezTo>
                    <a:pt x="6758107" y="741680"/>
                    <a:pt x="6766974" y="740410"/>
                    <a:pt x="6771408" y="739140"/>
                  </a:cubicBezTo>
                  <a:cubicBezTo>
                    <a:pt x="6778057" y="740410"/>
                    <a:pt x="6789141" y="742950"/>
                    <a:pt x="6793574" y="741680"/>
                  </a:cubicBezTo>
                  <a:cubicBezTo>
                    <a:pt x="6800224" y="737870"/>
                    <a:pt x="6800224" y="731520"/>
                    <a:pt x="6806874" y="723900"/>
                  </a:cubicBezTo>
                  <a:cubicBezTo>
                    <a:pt x="6822391" y="739140"/>
                    <a:pt x="6837908" y="730250"/>
                    <a:pt x="6853425" y="723900"/>
                  </a:cubicBezTo>
                  <a:cubicBezTo>
                    <a:pt x="6851208" y="727710"/>
                    <a:pt x="6851208" y="730250"/>
                    <a:pt x="6851208" y="730250"/>
                  </a:cubicBezTo>
                  <a:cubicBezTo>
                    <a:pt x="6864509" y="734060"/>
                    <a:pt x="6875592" y="736600"/>
                    <a:pt x="6891109" y="740410"/>
                  </a:cubicBezTo>
                  <a:cubicBezTo>
                    <a:pt x="6902192" y="737870"/>
                    <a:pt x="6915493" y="728980"/>
                    <a:pt x="6935443" y="737870"/>
                  </a:cubicBezTo>
                  <a:cubicBezTo>
                    <a:pt x="6937659" y="739140"/>
                    <a:pt x="6946526" y="736600"/>
                    <a:pt x="6953176" y="736600"/>
                  </a:cubicBezTo>
                  <a:cubicBezTo>
                    <a:pt x="6959826" y="735330"/>
                    <a:pt x="6964260" y="735330"/>
                    <a:pt x="6966476" y="734060"/>
                  </a:cubicBezTo>
                  <a:cubicBezTo>
                    <a:pt x="6970910" y="725170"/>
                    <a:pt x="6973127" y="717550"/>
                    <a:pt x="6979776" y="709930"/>
                  </a:cubicBezTo>
                  <a:cubicBezTo>
                    <a:pt x="6986427" y="702310"/>
                    <a:pt x="6984210" y="694690"/>
                    <a:pt x="6970910" y="692150"/>
                  </a:cubicBezTo>
                  <a:cubicBezTo>
                    <a:pt x="6966476" y="690880"/>
                    <a:pt x="6962043" y="690880"/>
                    <a:pt x="6959826" y="689610"/>
                  </a:cubicBezTo>
                  <a:cubicBezTo>
                    <a:pt x="6979776" y="678180"/>
                    <a:pt x="6997511" y="670560"/>
                    <a:pt x="7026328" y="675640"/>
                  </a:cubicBezTo>
                  <a:cubicBezTo>
                    <a:pt x="7032977" y="676910"/>
                    <a:pt x="7041845" y="671830"/>
                    <a:pt x="7052928" y="668020"/>
                  </a:cubicBezTo>
                  <a:cubicBezTo>
                    <a:pt x="7046278" y="664210"/>
                    <a:pt x="7041845" y="662940"/>
                    <a:pt x="7037411" y="661670"/>
                  </a:cubicBezTo>
                  <a:cubicBezTo>
                    <a:pt x="7055145" y="640080"/>
                    <a:pt x="7083961" y="654050"/>
                    <a:pt x="7110561" y="654050"/>
                  </a:cubicBezTo>
                  <a:cubicBezTo>
                    <a:pt x="7101695" y="650240"/>
                    <a:pt x="7097262" y="646430"/>
                    <a:pt x="7092828" y="645160"/>
                  </a:cubicBezTo>
                  <a:cubicBezTo>
                    <a:pt x="7106128" y="641350"/>
                    <a:pt x="7119429" y="638810"/>
                    <a:pt x="7130512" y="635000"/>
                  </a:cubicBezTo>
                  <a:cubicBezTo>
                    <a:pt x="7132728" y="629920"/>
                    <a:pt x="7130512" y="624840"/>
                    <a:pt x="7132728" y="622300"/>
                  </a:cubicBezTo>
                  <a:cubicBezTo>
                    <a:pt x="7143812" y="612140"/>
                    <a:pt x="7137162" y="604520"/>
                    <a:pt x="7119429" y="599440"/>
                  </a:cubicBezTo>
                  <a:cubicBezTo>
                    <a:pt x="7112778" y="596900"/>
                    <a:pt x="7106128" y="591820"/>
                    <a:pt x="7101695" y="588010"/>
                  </a:cubicBezTo>
                  <a:cubicBezTo>
                    <a:pt x="7108345" y="588010"/>
                    <a:pt x="7117212" y="586740"/>
                    <a:pt x="7126079" y="586740"/>
                  </a:cubicBezTo>
                  <a:lnTo>
                    <a:pt x="7126079" y="571500"/>
                  </a:lnTo>
                  <a:cubicBezTo>
                    <a:pt x="7130512" y="571500"/>
                    <a:pt x="7134945" y="571500"/>
                    <a:pt x="7139379" y="572770"/>
                  </a:cubicBezTo>
                  <a:cubicBezTo>
                    <a:pt x="7141596" y="557530"/>
                    <a:pt x="7143812" y="542290"/>
                    <a:pt x="7148246" y="525780"/>
                  </a:cubicBezTo>
                  <a:cubicBezTo>
                    <a:pt x="7123862" y="518160"/>
                    <a:pt x="7137162" y="509270"/>
                    <a:pt x="7150463" y="497840"/>
                  </a:cubicBezTo>
                  <a:cubicBezTo>
                    <a:pt x="7150463" y="497840"/>
                    <a:pt x="7146029" y="496570"/>
                    <a:pt x="7141596" y="496570"/>
                  </a:cubicBezTo>
                  <a:cubicBezTo>
                    <a:pt x="7143812" y="491490"/>
                    <a:pt x="7148246" y="486410"/>
                    <a:pt x="7150463" y="481330"/>
                  </a:cubicBezTo>
                  <a:cubicBezTo>
                    <a:pt x="7154896" y="471170"/>
                    <a:pt x="7148246" y="469900"/>
                    <a:pt x="7128296" y="474980"/>
                  </a:cubicBezTo>
                  <a:cubicBezTo>
                    <a:pt x="7126079" y="472440"/>
                    <a:pt x="7123862" y="468630"/>
                    <a:pt x="7119429" y="466090"/>
                  </a:cubicBezTo>
                  <a:cubicBezTo>
                    <a:pt x="7117212" y="467360"/>
                    <a:pt x="7117212" y="468630"/>
                    <a:pt x="7114995" y="469900"/>
                  </a:cubicBezTo>
                  <a:cubicBezTo>
                    <a:pt x="7106128" y="468630"/>
                    <a:pt x="7099478" y="466090"/>
                    <a:pt x="7090611" y="464820"/>
                  </a:cubicBezTo>
                  <a:cubicBezTo>
                    <a:pt x="7046278" y="454660"/>
                    <a:pt x="6999727" y="457200"/>
                    <a:pt x="6955393" y="455930"/>
                  </a:cubicBezTo>
                  <a:cubicBezTo>
                    <a:pt x="6948743" y="455930"/>
                    <a:pt x="6939876" y="459740"/>
                    <a:pt x="6933226" y="459740"/>
                  </a:cubicBezTo>
                  <a:cubicBezTo>
                    <a:pt x="6906626" y="458470"/>
                    <a:pt x="6882242" y="453390"/>
                    <a:pt x="6857858" y="452120"/>
                  </a:cubicBezTo>
                  <a:cubicBezTo>
                    <a:pt x="6824608" y="450850"/>
                    <a:pt x="6791358" y="450850"/>
                    <a:pt x="6758107" y="450850"/>
                  </a:cubicBezTo>
                  <a:cubicBezTo>
                    <a:pt x="6733723" y="450850"/>
                    <a:pt x="6729290" y="443230"/>
                    <a:pt x="6731507" y="433070"/>
                  </a:cubicBezTo>
                  <a:cubicBezTo>
                    <a:pt x="6740374" y="429260"/>
                    <a:pt x="6749240" y="421640"/>
                    <a:pt x="6749240" y="420370"/>
                  </a:cubicBezTo>
                  <a:cubicBezTo>
                    <a:pt x="6720424" y="407670"/>
                    <a:pt x="6747024" y="398780"/>
                    <a:pt x="6753674" y="388620"/>
                  </a:cubicBezTo>
                  <a:cubicBezTo>
                    <a:pt x="6751457" y="363220"/>
                    <a:pt x="6749240" y="337820"/>
                    <a:pt x="6747024" y="311150"/>
                  </a:cubicBezTo>
                  <a:cubicBezTo>
                    <a:pt x="6751457" y="309880"/>
                    <a:pt x="6760324" y="308610"/>
                    <a:pt x="6766974" y="307340"/>
                  </a:cubicBezTo>
                  <a:cubicBezTo>
                    <a:pt x="6764758" y="303530"/>
                    <a:pt x="6760324" y="299720"/>
                    <a:pt x="6760324" y="295910"/>
                  </a:cubicBezTo>
                  <a:cubicBezTo>
                    <a:pt x="6766974" y="280670"/>
                    <a:pt x="6769191" y="265430"/>
                    <a:pt x="6740374" y="254000"/>
                  </a:cubicBezTo>
                  <a:cubicBezTo>
                    <a:pt x="6753674" y="248920"/>
                    <a:pt x="6764758" y="245110"/>
                    <a:pt x="6778057" y="240030"/>
                  </a:cubicBezTo>
                  <a:cubicBezTo>
                    <a:pt x="6775841" y="238760"/>
                    <a:pt x="6773624" y="236220"/>
                    <a:pt x="6773624" y="234950"/>
                  </a:cubicBezTo>
                  <a:cubicBezTo>
                    <a:pt x="6773624" y="233680"/>
                    <a:pt x="6771408" y="233680"/>
                    <a:pt x="6769191" y="233680"/>
                  </a:cubicBezTo>
                  <a:cubicBezTo>
                    <a:pt x="6747024" y="233680"/>
                    <a:pt x="6738157" y="231140"/>
                    <a:pt x="6735940" y="218440"/>
                  </a:cubicBezTo>
                  <a:cubicBezTo>
                    <a:pt x="6735940" y="215900"/>
                    <a:pt x="6735940" y="212090"/>
                    <a:pt x="6740374" y="209550"/>
                  </a:cubicBezTo>
                  <a:cubicBezTo>
                    <a:pt x="6749240" y="205740"/>
                    <a:pt x="6758107" y="201930"/>
                    <a:pt x="6769191" y="199390"/>
                  </a:cubicBezTo>
                  <a:cubicBezTo>
                    <a:pt x="6773624" y="198120"/>
                    <a:pt x="6782491" y="199390"/>
                    <a:pt x="6786924" y="200660"/>
                  </a:cubicBezTo>
                  <a:cubicBezTo>
                    <a:pt x="6811308" y="208280"/>
                    <a:pt x="6813524" y="208280"/>
                    <a:pt x="6817958" y="191770"/>
                  </a:cubicBezTo>
                  <a:cubicBezTo>
                    <a:pt x="6822391" y="193040"/>
                    <a:pt x="6826824" y="194310"/>
                    <a:pt x="6833474" y="195580"/>
                  </a:cubicBezTo>
                  <a:cubicBezTo>
                    <a:pt x="6831258" y="190500"/>
                    <a:pt x="6831258" y="186690"/>
                    <a:pt x="6826824" y="182880"/>
                  </a:cubicBezTo>
                  <a:cubicBezTo>
                    <a:pt x="6826824" y="181610"/>
                    <a:pt x="6822391" y="180340"/>
                    <a:pt x="6817958" y="179070"/>
                  </a:cubicBezTo>
                  <a:cubicBezTo>
                    <a:pt x="6822391" y="177800"/>
                    <a:pt x="6826824" y="175260"/>
                    <a:pt x="6831258" y="176530"/>
                  </a:cubicBezTo>
                  <a:cubicBezTo>
                    <a:pt x="6853425" y="180340"/>
                    <a:pt x="6866725" y="171450"/>
                    <a:pt x="6882242" y="166370"/>
                  </a:cubicBezTo>
                  <a:cubicBezTo>
                    <a:pt x="6868942" y="156210"/>
                    <a:pt x="6855641" y="147320"/>
                    <a:pt x="6844558" y="137160"/>
                  </a:cubicBezTo>
                  <a:cubicBezTo>
                    <a:pt x="6862292" y="132080"/>
                    <a:pt x="6875592" y="129540"/>
                    <a:pt x="6888892" y="125730"/>
                  </a:cubicBezTo>
                  <a:cubicBezTo>
                    <a:pt x="6860075" y="97790"/>
                    <a:pt x="6860075" y="97790"/>
                    <a:pt x="6880025" y="86360"/>
                  </a:cubicBezTo>
                  <a:cubicBezTo>
                    <a:pt x="6880025" y="85090"/>
                    <a:pt x="6877808" y="83820"/>
                    <a:pt x="6877808" y="82550"/>
                  </a:cubicBezTo>
                  <a:cubicBezTo>
                    <a:pt x="6871159" y="83820"/>
                    <a:pt x="6862292" y="85090"/>
                    <a:pt x="6855641" y="87630"/>
                  </a:cubicBezTo>
                  <a:lnTo>
                    <a:pt x="6853425" y="86360"/>
                  </a:lnTo>
                  <a:cubicBezTo>
                    <a:pt x="6862292" y="81280"/>
                    <a:pt x="6871159" y="77470"/>
                    <a:pt x="6880025" y="72390"/>
                  </a:cubicBezTo>
                  <a:cubicBezTo>
                    <a:pt x="6880025" y="68580"/>
                    <a:pt x="6884459" y="59690"/>
                    <a:pt x="6880025" y="57150"/>
                  </a:cubicBezTo>
                  <a:cubicBezTo>
                    <a:pt x="6862292" y="48260"/>
                    <a:pt x="6882242" y="39370"/>
                    <a:pt x="6877808" y="30480"/>
                  </a:cubicBezTo>
                  <a:cubicBezTo>
                    <a:pt x="6875592" y="27940"/>
                    <a:pt x="6877808" y="21590"/>
                    <a:pt x="6875592" y="21590"/>
                  </a:cubicBezTo>
                  <a:cubicBezTo>
                    <a:pt x="6862292" y="17780"/>
                    <a:pt x="6846775" y="11430"/>
                    <a:pt x="6831258" y="11430"/>
                  </a:cubicBezTo>
                  <a:cubicBezTo>
                    <a:pt x="6795791" y="10160"/>
                    <a:pt x="6760324" y="12700"/>
                    <a:pt x="6724856" y="12700"/>
                  </a:cubicBezTo>
                  <a:lnTo>
                    <a:pt x="6611805" y="12700"/>
                  </a:lnTo>
                  <a:cubicBezTo>
                    <a:pt x="6585205" y="12700"/>
                    <a:pt x="6563038" y="8890"/>
                    <a:pt x="6536437" y="5080"/>
                  </a:cubicBezTo>
                  <a:cubicBezTo>
                    <a:pt x="6505404" y="0"/>
                    <a:pt x="6472153" y="3810"/>
                    <a:pt x="6438903" y="5080"/>
                  </a:cubicBezTo>
                  <a:cubicBezTo>
                    <a:pt x="6367968" y="6350"/>
                    <a:pt x="6297034" y="6350"/>
                    <a:pt x="6226100" y="7620"/>
                  </a:cubicBezTo>
                  <a:cubicBezTo>
                    <a:pt x="6192850" y="7620"/>
                    <a:pt x="6157382" y="10160"/>
                    <a:pt x="6124132" y="11430"/>
                  </a:cubicBezTo>
                  <a:cubicBezTo>
                    <a:pt x="6082014" y="12700"/>
                    <a:pt x="6039898" y="11430"/>
                    <a:pt x="5997780" y="12700"/>
                  </a:cubicBezTo>
                  <a:cubicBezTo>
                    <a:pt x="5953446" y="13970"/>
                    <a:pt x="5909113" y="16510"/>
                    <a:pt x="5864778" y="17780"/>
                  </a:cubicBezTo>
                  <a:cubicBezTo>
                    <a:pt x="5811578" y="19050"/>
                    <a:pt x="5758377" y="19050"/>
                    <a:pt x="5705176" y="20320"/>
                  </a:cubicBezTo>
                  <a:lnTo>
                    <a:pt x="5538924" y="24130"/>
                  </a:lnTo>
                  <a:cubicBezTo>
                    <a:pt x="5487940" y="25400"/>
                    <a:pt x="5439173" y="25400"/>
                    <a:pt x="5388189" y="25400"/>
                  </a:cubicBezTo>
                  <a:cubicBezTo>
                    <a:pt x="5350505" y="25400"/>
                    <a:pt x="5310605" y="26670"/>
                    <a:pt x="5272920" y="27940"/>
                  </a:cubicBezTo>
                  <a:lnTo>
                    <a:pt x="5159869" y="31750"/>
                  </a:lnTo>
                  <a:cubicBezTo>
                    <a:pt x="5133269" y="33020"/>
                    <a:pt x="5106668" y="33020"/>
                    <a:pt x="5077851" y="34290"/>
                  </a:cubicBezTo>
                  <a:cubicBezTo>
                    <a:pt x="5033518" y="35560"/>
                    <a:pt x="4989183" y="35560"/>
                    <a:pt x="4944850" y="36830"/>
                  </a:cubicBezTo>
                  <a:cubicBezTo>
                    <a:pt x="4893866" y="38100"/>
                    <a:pt x="4845098" y="40640"/>
                    <a:pt x="4796330" y="41910"/>
                  </a:cubicBezTo>
                  <a:cubicBezTo>
                    <a:pt x="4745347" y="44450"/>
                    <a:pt x="4696579" y="46990"/>
                    <a:pt x="4645596" y="49530"/>
                  </a:cubicBezTo>
                  <a:cubicBezTo>
                    <a:pt x="4625645" y="50800"/>
                    <a:pt x="4605695" y="50800"/>
                    <a:pt x="4583528" y="52070"/>
                  </a:cubicBezTo>
                  <a:lnTo>
                    <a:pt x="4519244" y="52070"/>
                  </a:lnTo>
                  <a:cubicBezTo>
                    <a:pt x="4446093" y="54610"/>
                    <a:pt x="4375158" y="58420"/>
                    <a:pt x="4302008" y="60960"/>
                  </a:cubicBezTo>
                  <a:cubicBezTo>
                    <a:pt x="4257674" y="62230"/>
                    <a:pt x="4211123" y="63500"/>
                    <a:pt x="4166789" y="66040"/>
                  </a:cubicBezTo>
                  <a:cubicBezTo>
                    <a:pt x="4140189" y="67310"/>
                    <a:pt x="4111372" y="69850"/>
                    <a:pt x="4084771" y="71120"/>
                  </a:cubicBezTo>
                  <a:lnTo>
                    <a:pt x="3905219" y="78740"/>
                  </a:lnTo>
                  <a:cubicBezTo>
                    <a:pt x="3867535" y="80010"/>
                    <a:pt x="3832068" y="85090"/>
                    <a:pt x="3796601" y="86360"/>
                  </a:cubicBezTo>
                  <a:cubicBezTo>
                    <a:pt x="3741183" y="88900"/>
                    <a:pt x="3683549" y="90170"/>
                    <a:pt x="3628132" y="92710"/>
                  </a:cubicBezTo>
                  <a:cubicBezTo>
                    <a:pt x="3614832" y="92710"/>
                    <a:pt x="3599314" y="93980"/>
                    <a:pt x="3586014" y="93980"/>
                  </a:cubicBezTo>
                  <a:cubicBezTo>
                    <a:pt x="3537247" y="96520"/>
                    <a:pt x="3490697" y="99060"/>
                    <a:pt x="3441929" y="101600"/>
                  </a:cubicBezTo>
                  <a:cubicBezTo>
                    <a:pt x="3415329" y="102870"/>
                    <a:pt x="3386512" y="105410"/>
                    <a:pt x="3359912" y="106680"/>
                  </a:cubicBezTo>
                  <a:cubicBezTo>
                    <a:pt x="3326661" y="107950"/>
                    <a:pt x="3293411" y="109220"/>
                    <a:pt x="3262377" y="110490"/>
                  </a:cubicBezTo>
                  <a:cubicBezTo>
                    <a:pt x="3200309" y="114300"/>
                    <a:pt x="3136025" y="118110"/>
                    <a:pt x="3073958" y="121920"/>
                  </a:cubicBezTo>
                  <a:cubicBezTo>
                    <a:pt x="3062874" y="123190"/>
                    <a:pt x="3054007" y="127000"/>
                    <a:pt x="3042924" y="127000"/>
                  </a:cubicBezTo>
                  <a:cubicBezTo>
                    <a:pt x="2991940" y="129540"/>
                    <a:pt x="2940956" y="129540"/>
                    <a:pt x="2892189" y="133350"/>
                  </a:cubicBezTo>
                  <a:cubicBezTo>
                    <a:pt x="2865588" y="135890"/>
                    <a:pt x="2836771" y="129540"/>
                    <a:pt x="2812387" y="142240"/>
                  </a:cubicBezTo>
                  <a:cubicBezTo>
                    <a:pt x="2803521" y="146050"/>
                    <a:pt x="2779137" y="139700"/>
                    <a:pt x="2763620" y="140970"/>
                  </a:cubicBezTo>
                  <a:cubicBezTo>
                    <a:pt x="2701553" y="144780"/>
                    <a:pt x="2639485" y="149860"/>
                    <a:pt x="2579634" y="153670"/>
                  </a:cubicBezTo>
                  <a:cubicBezTo>
                    <a:pt x="2530867" y="157480"/>
                    <a:pt x="2484316" y="160020"/>
                    <a:pt x="2435549" y="163830"/>
                  </a:cubicBezTo>
                  <a:cubicBezTo>
                    <a:pt x="2417815" y="165100"/>
                    <a:pt x="2400082" y="168910"/>
                    <a:pt x="2384565" y="170180"/>
                  </a:cubicBezTo>
                  <a:cubicBezTo>
                    <a:pt x="2340231" y="172720"/>
                    <a:pt x="2295897" y="175260"/>
                    <a:pt x="2253780" y="177800"/>
                  </a:cubicBezTo>
                  <a:cubicBezTo>
                    <a:pt x="2253780" y="182880"/>
                    <a:pt x="2253780" y="185420"/>
                    <a:pt x="2251563" y="187960"/>
                  </a:cubicBezTo>
                  <a:cubicBezTo>
                    <a:pt x="2247130" y="185420"/>
                    <a:pt x="2242696" y="181610"/>
                    <a:pt x="2238263" y="176530"/>
                  </a:cubicBezTo>
                  <a:cubicBezTo>
                    <a:pt x="2229396" y="190500"/>
                    <a:pt x="2211663" y="181610"/>
                    <a:pt x="2198363" y="182880"/>
                  </a:cubicBezTo>
                  <a:cubicBezTo>
                    <a:pt x="2173979" y="185420"/>
                    <a:pt x="2147379" y="189230"/>
                    <a:pt x="2122995" y="190500"/>
                  </a:cubicBezTo>
                  <a:cubicBezTo>
                    <a:pt x="2078661" y="194310"/>
                    <a:pt x="2034327" y="196850"/>
                    <a:pt x="1989993" y="199390"/>
                  </a:cubicBezTo>
                  <a:cubicBezTo>
                    <a:pt x="1952309" y="201930"/>
                    <a:pt x="1914625" y="207010"/>
                    <a:pt x="1876941" y="210820"/>
                  </a:cubicBezTo>
                  <a:cubicBezTo>
                    <a:pt x="1812657" y="217170"/>
                    <a:pt x="1746157" y="220980"/>
                    <a:pt x="1681872" y="227330"/>
                  </a:cubicBezTo>
                  <a:cubicBezTo>
                    <a:pt x="1637538" y="231140"/>
                    <a:pt x="1593204" y="237490"/>
                    <a:pt x="1546654" y="241300"/>
                  </a:cubicBezTo>
                  <a:cubicBezTo>
                    <a:pt x="1500103" y="246380"/>
                    <a:pt x="1451336" y="250190"/>
                    <a:pt x="1404785" y="255270"/>
                  </a:cubicBezTo>
                  <a:cubicBezTo>
                    <a:pt x="1371535" y="259080"/>
                    <a:pt x="1338284" y="264160"/>
                    <a:pt x="1305034" y="267970"/>
                  </a:cubicBezTo>
                  <a:cubicBezTo>
                    <a:pt x="1238533" y="274320"/>
                    <a:pt x="1169815" y="280670"/>
                    <a:pt x="1103315" y="287020"/>
                  </a:cubicBezTo>
                  <a:cubicBezTo>
                    <a:pt x="1078931" y="289560"/>
                    <a:pt x="1056764" y="294640"/>
                    <a:pt x="1032380" y="297180"/>
                  </a:cubicBezTo>
                  <a:cubicBezTo>
                    <a:pt x="990263" y="302260"/>
                    <a:pt x="948146" y="304800"/>
                    <a:pt x="906029" y="309880"/>
                  </a:cubicBezTo>
                  <a:cubicBezTo>
                    <a:pt x="874995" y="313690"/>
                    <a:pt x="846178" y="320040"/>
                    <a:pt x="817361" y="322580"/>
                  </a:cubicBezTo>
                  <a:cubicBezTo>
                    <a:pt x="755293" y="330200"/>
                    <a:pt x="693226" y="335280"/>
                    <a:pt x="631158" y="341630"/>
                  </a:cubicBezTo>
                  <a:cubicBezTo>
                    <a:pt x="604558" y="344170"/>
                    <a:pt x="577957" y="349250"/>
                    <a:pt x="551357" y="353060"/>
                  </a:cubicBezTo>
                  <a:cubicBezTo>
                    <a:pt x="509240" y="359410"/>
                    <a:pt x="464906" y="364490"/>
                    <a:pt x="422789" y="370840"/>
                  </a:cubicBezTo>
                  <a:cubicBezTo>
                    <a:pt x="411705" y="372110"/>
                    <a:pt x="400622" y="375920"/>
                    <a:pt x="387322" y="377190"/>
                  </a:cubicBezTo>
                  <a:cubicBezTo>
                    <a:pt x="374021" y="378460"/>
                    <a:pt x="360721" y="378460"/>
                    <a:pt x="347421" y="379730"/>
                  </a:cubicBezTo>
                  <a:cubicBezTo>
                    <a:pt x="320821" y="383540"/>
                    <a:pt x="294220" y="387350"/>
                    <a:pt x="269837" y="391160"/>
                  </a:cubicBezTo>
                  <a:cubicBezTo>
                    <a:pt x="216636" y="398780"/>
                    <a:pt x="190036" y="401320"/>
                    <a:pt x="165652" y="408940"/>
                  </a:cubicBezTo>
                  <a:cubicBezTo>
                    <a:pt x="143485" y="415290"/>
                    <a:pt x="112451" y="414020"/>
                    <a:pt x="103584" y="434340"/>
                  </a:cubicBezTo>
                  <a:cubicBezTo>
                    <a:pt x="99151" y="440690"/>
                    <a:pt x="88068" y="444500"/>
                    <a:pt x="108018" y="447040"/>
                  </a:cubicBezTo>
                  <a:cubicBezTo>
                    <a:pt x="110235" y="447040"/>
                    <a:pt x="114668" y="450850"/>
                    <a:pt x="112451" y="452120"/>
                  </a:cubicBezTo>
                  <a:cubicBezTo>
                    <a:pt x="108018" y="459740"/>
                    <a:pt x="103584" y="467360"/>
                    <a:pt x="99151" y="477520"/>
                  </a:cubicBezTo>
                  <a:cubicBezTo>
                    <a:pt x="99151" y="477520"/>
                    <a:pt x="103584" y="478790"/>
                    <a:pt x="108018" y="481330"/>
                  </a:cubicBezTo>
                  <a:cubicBezTo>
                    <a:pt x="94718" y="488950"/>
                    <a:pt x="94718" y="516890"/>
                    <a:pt x="103584" y="525780"/>
                  </a:cubicBezTo>
                  <a:cubicBezTo>
                    <a:pt x="108018" y="530860"/>
                    <a:pt x="110235" y="537210"/>
                    <a:pt x="112451" y="543560"/>
                  </a:cubicBezTo>
                  <a:cubicBezTo>
                    <a:pt x="85851" y="547370"/>
                    <a:pt x="116885" y="556260"/>
                    <a:pt x="108018" y="561340"/>
                  </a:cubicBezTo>
                  <a:cubicBezTo>
                    <a:pt x="112451" y="561340"/>
                    <a:pt x="116885" y="561340"/>
                    <a:pt x="123535" y="562610"/>
                  </a:cubicBezTo>
                  <a:cubicBezTo>
                    <a:pt x="119101" y="566420"/>
                    <a:pt x="114668" y="568960"/>
                    <a:pt x="112451" y="570230"/>
                  </a:cubicBezTo>
                  <a:cubicBezTo>
                    <a:pt x="116885" y="572770"/>
                    <a:pt x="123535" y="574040"/>
                    <a:pt x="127968" y="576580"/>
                  </a:cubicBezTo>
                  <a:cubicBezTo>
                    <a:pt x="103584" y="595630"/>
                    <a:pt x="103584" y="604520"/>
                    <a:pt x="132401" y="621030"/>
                  </a:cubicBezTo>
                  <a:cubicBezTo>
                    <a:pt x="134618" y="622300"/>
                    <a:pt x="139052" y="624840"/>
                    <a:pt x="139052" y="626110"/>
                  </a:cubicBezTo>
                  <a:cubicBezTo>
                    <a:pt x="132401" y="640080"/>
                    <a:pt x="134618" y="652780"/>
                    <a:pt x="150135" y="664210"/>
                  </a:cubicBezTo>
                  <a:cubicBezTo>
                    <a:pt x="150135" y="664210"/>
                    <a:pt x="147918" y="668020"/>
                    <a:pt x="143485" y="670560"/>
                  </a:cubicBezTo>
                  <a:cubicBezTo>
                    <a:pt x="150135" y="669290"/>
                    <a:pt x="154568" y="668020"/>
                    <a:pt x="159002" y="668020"/>
                  </a:cubicBezTo>
                  <a:lnTo>
                    <a:pt x="152352" y="690880"/>
                  </a:lnTo>
                  <a:lnTo>
                    <a:pt x="176735" y="690880"/>
                  </a:lnTo>
                  <a:cubicBezTo>
                    <a:pt x="183385" y="695960"/>
                    <a:pt x="190036" y="699770"/>
                    <a:pt x="190036" y="701040"/>
                  </a:cubicBezTo>
                  <a:cubicBezTo>
                    <a:pt x="196686" y="697230"/>
                    <a:pt x="201119" y="695960"/>
                    <a:pt x="203336" y="694690"/>
                  </a:cubicBezTo>
                  <a:cubicBezTo>
                    <a:pt x="214419" y="704850"/>
                    <a:pt x="223286" y="712470"/>
                    <a:pt x="229936" y="720090"/>
                  </a:cubicBezTo>
                  <a:cubicBezTo>
                    <a:pt x="227719" y="728980"/>
                    <a:pt x="223286" y="736600"/>
                    <a:pt x="221069" y="741680"/>
                  </a:cubicBezTo>
                  <a:cubicBezTo>
                    <a:pt x="209986" y="741680"/>
                    <a:pt x="198902" y="740410"/>
                    <a:pt x="192252" y="742950"/>
                  </a:cubicBezTo>
                  <a:cubicBezTo>
                    <a:pt x="185602" y="745490"/>
                    <a:pt x="185602" y="751840"/>
                    <a:pt x="181169" y="755650"/>
                  </a:cubicBezTo>
                  <a:cubicBezTo>
                    <a:pt x="181169" y="756920"/>
                    <a:pt x="196686" y="773430"/>
                    <a:pt x="194469" y="774700"/>
                  </a:cubicBezTo>
                  <a:cubicBezTo>
                    <a:pt x="192252" y="783590"/>
                    <a:pt x="187819" y="792480"/>
                    <a:pt x="185602" y="802640"/>
                  </a:cubicBezTo>
                  <a:cubicBezTo>
                    <a:pt x="194469" y="806450"/>
                    <a:pt x="205552" y="811530"/>
                    <a:pt x="214419" y="815340"/>
                  </a:cubicBezTo>
                  <a:cubicBezTo>
                    <a:pt x="198902" y="820420"/>
                    <a:pt x="187819" y="825500"/>
                    <a:pt x="176735" y="829310"/>
                  </a:cubicBezTo>
                  <a:cubicBezTo>
                    <a:pt x="181169" y="830580"/>
                    <a:pt x="183385" y="831850"/>
                    <a:pt x="187819" y="833120"/>
                  </a:cubicBezTo>
                  <a:cubicBezTo>
                    <a:pt x="190036" y="838200"/>
                    <a:pt x="194469" y="843280"/>
                    <a:pt x="194469" y="848360"/>
                  </a:cubicBezTo>
                  <a:cubicBezTo>
                    <a:pt x="194469" y="853440"/>
                    <a:pt x="187819" y="862330"/>
                    <a:pt x="192252" y="863600"/>
                  </a:cubicBezTo>
                  <a:cubicBezTo>
                    <a:pt x="212203" y="869950"/>
                    <a:pt x="201119" y="889000"/>
                    <a:pt x="227719" y="891540"/>
                  </a:cubicBezTo>
                  <a:cubicBezTo>
                    <a:pt x="229936" y="891540"/>
                    <a:pt x="229936" y="894080"/>
                    <a:pt x="234370" y="896620"/>
                  </a:cubicBezTo>
                  <a:cubicBezTo>
                    <a:pt x="227719" y="896620"/>
                    <a:pt x="223286" y="896620"/>
                    <a:pt x="214419" y="897890"/>
                  </a:cubicBezTo>
                  <a:cubicBezTo>
                    <a:pt x="238803" y="908050"/>
                    <a:pt x="232153" y="916940"/>
                    <a:pt x="223286" y="924560"/>
                  </a:cubicBezTo>
                  <a:cubicBezTo>
                    <a:pt x="214419" y="925830"/>
                    <a:pt x="207769" y="927100"/>
                    <a:pt x="201119" y="928370"/>
                  </a:cubicBezTo>
                  <a:cubicBezTo>
                    <a:pt x="203336" y="930910"/>
                    <a:pt x="203336" y="932180"/>
                    <a:pt x="205552" y="934720"/>
                  </a:cubicBezTo>
                  <a:cubicBezTo>
                    <a:pt x="207769" y="935990"/>
                    <a:pt x="218853" y="952500"/>
                    <a:pt x="218853" y="955040"/>
                  </a:cubicBezTo>
                  <a:cubicBezTo>
                    <a:pt x="214419" y="961390"/>
                    <a:pt x="212203" y="967740"/>
                    <a:pt x="209986" y="974090"/>
                  </a:cubicBezTo>
                  <a:cubicBezTo>
                    <a:pt x="223286" y="974090"/>
                    <a:pt x="234370" y="975360"/>
                    <a:pt x="238803" y="975360"/>
                  </a:cubicBezTo>
                  <a:cubicBezTo>
                    <a:pt x="234370" y="976630"/>
                    <a:pt x="227719" y="979170"/>
                    <a:pt x="223286" y="980440"/>
                  </a:cubicBezTo>
                  <a:cubicBezTo>
                    <a:pt x="225503" y="982980"/>
                    <a:pt x="227719" y="985520"/>
                    <a:pt x="232153" y="986790"/>
                  </a:cubicBezTo>
                  <a:cubicBezTo>
                    <a:pt x="249886" y="985520"/>
                    <a:pt x="267620" y="984250"/>
                    <a:pt x="287570" y="982980"/>
                  </a:cubicBezTo>
                  <a:cubicBezTo>
                    <a:pt x="285354" y="989330"/>
                    <a:pt x="283137" y="994410"/>
                    <a:pt x="278703" y="999490"/>
                  </a:cubicBezTo>
                  <a:cubicBezTo>
                    <a:pt x="289787" y="999490"/>
                    <a:pt x="303087" y="1000760"/>
                    <a:pt x="314171" y="1000760"/>
                  </a:cubicBezTo>
                  <a:lnTo>
                    <a:pt x="314171" y="1007110"/>
                  </a:lnTo>
                  <a:cubicBezTo>
                    <a:pt x="298654" y="1008380"/>
                    <a:pt x="283137" y="1010920"/>
                    <a:pt x="269837" y="1012190"/>
                  </a:cubicBezTo>
                  <a:cubicBezTo>
                    <a:pt x="325254" y="1027430"/>
                    <a:pt x="376238" y="1013460"/>
                    <a:pt x="436089" y="1008380"/>
                  </a:cubicBezTo>
                  <a:cubicBezTo>
                    <a:pt x="447172" y="1014730"/>
                    <a:pt x="458256" y="1009650"/>
                    <a:pt x="467123" y="999490"/>
                  </a:cubicBezTo>
                  <a:cubicBezTo>
                    <a:pt x="478206" y="1008380"/>
                    <a:pt x="487073" y="1005840"/>
                    <a:pt x="509240" y="988060"/>
                  </a:cubicBezTo>
                  <a:cubicBezTo>
                    <a:pt x="511457" y="988060"/>
                    <a:pt x="513673" y="989330"/>
                    <a:pt x="515890" y="989330"/>
                  </a:cubicBezTo>
                  <a:cubicBezTo>
                    <a:pt x="513673" y="994410"/>
                    <a:pt x="509240" y="998220"/>
                    <a:pt x="507023" y="1003300"/>
                  </a:cubicBezTo>
                  <a:cubicBezTo>
                    <a:pt x="520323" y="1000760"/>
                    <a:pt x="531407" y="999490"/>
                    <a:pt x="544707" y="996950"/>
                  </a:cubicBezTo>
                  <a:lnTo>
                    <a:pt x="591258" y="993140"/>
                  </a:lnTo>
                  <a:cubicBezTo>
                    <a:pt x="615641" y="990600"/>
                    <a:pt x="640025" y="989330"/>
                    <a:pt x="662192" y="986790"/>
                  </a:cubicBezTo>
                  <a:cubicBezTo>
                    <a:pt x="671059" y="985520"/>
                    <a:pt x="679926" y="981710"/>
                    <a:pt x="688792" y="980440"/>
                  </a:cubicBezTo>
                  <a:cubicBezTo>
                    <a:pt x="697659" y="979170"/>
                    <a:pt x="710959" y="975360"/>
                    <a:pt x="715393" y="977900"/>
                  </a:cubicBezTo>
                  <a:cubicBezTo>
                    <a:pt x="733126" y="986790"/>
                    <a:pt x="748643" y="996950"/>
                    <a:pt x="766377" y="1005840"/>
                  </a:cubicBezTo>
                  <a:cubicBezTo>
                    <a:pt x="768593" y="1003300"/>
                    <a:pt x="770810" y="999490"/>
                    <a:pt x="770810" y="999490"/>
                  </a:cubicBezTo>
                  <a:cubicBezTo>
                    <a:pt x="786327" y="1002030"/>
                    <a:pt x="797410" y="1003300"/>
                    <a:pt x="812927" y="1005840"/>
                  </a:cubicBezTo>
                  <a:cubicBezTo>
                    <a:pt x="815144" y="1009650"/>
                    <a:pt x="819577" y="1014730"/>
                    <a:pt x="819577" y="1017270"/>
                  </a:cubicBezTo>
                  <a:cubicBezTo>
                    <a:pt x="843961" y="1018540"/>
                    <a:pt x="863911" y="1019810"/>
                    <a:pt x="881645" y="1021080"/>
                  </a:cubicBezTo>
                  <a:cubicBezTo>
                    <a:pt x="881645" y="1022350"/>
                    <a:pt x="883862" y="1023620"/>
                    <a:pt x="883862" y="1024890"/>
                  </a:cubicBezTo>
                  <a:lnTo>
                    <a:pt x="843961" y="1032510"/>
                  </a:lnTo>
                  <a:cubicBezTo>
                    <a:pt x="841744" y="1028700"/>
                    <a:pt x="839528" y="1027430"/>
                    <a:pt x="835094" y="1021080"/>
                  </a:cubicBezTo>
                  <a:cubicBezTo>
                    <a:pt x="837311" y="1035050"/>
                    <a:pt x="839528" y="1043940"/>
                    <a:pt x="839528" y="1055370"/>
                  </a:cubicBezTo>
                  <a:cubicBezTo>
                    <a:pt x="859478" y="1046480"/>
                    <a:pt x="886078" y="1056640"/>
                    <a:pt x="899378" y="1041400"/>
                  </a:cubicBezTo>
                  <a:cubicBezTo>
                    <a:pt x="899378" y="1040130"/>
                    <a:pt x="908245" y="1040130"/>
                    <a:pt x="910462" y="1041400"/>
                  </a:cubicBezTo>
                  <a:cubicBezTo>
                    <a:pt x="928196" y="1042670"/>
                    <a:pt x="945929" y="1043940"/>
                    <a:pt x="963663" y="1046480"/>
                  </a:cubicBezTo>
                  <a:cubicBezTo>
                    <a:pt x="961446" y="1043940"/>
                    <a:pt x="961446" y="1041400"/>
                    <a:pt x="959229" y="1038860"/>
                  </a:cubicBezTo>
                  <a:cubicBezTo>
                    <a:pt x="970313" y="1040130"/>
                    <a:pt x="979180" y="1041400"/>
                    <a:pt x="985830" y="1042670"/>
                  </a:cubicBezTo>
                  <a:cubicBezTo>
                    <a:pt x="985830" y="1043940"/>
                    <a:pt x="988046" y="1045210"/>
                    <a:pt x="988046" y="1046480"/>
                  </a:cubicBezTo>
                  <a:cubicBezTo>
                    <a:pt x="972529" y="1051560"/>
                    <a:pt x="957013" y="1057910"/>
                    <a:pt x="941496" y="1062990"/>
                  </a:cubicBezTo>
                  <a:cubicBezTo>
                    <a:pt x="917112" y="1071880"/>
                    <a:pt x="894945" y="1083310"/>
                    <a:pt x="870561" y="1087120"/>
                  </a:cubicBezTo>
                  <a:cubicBezTo>
                    <a:pt x="828444" y="1092200"/>
                    <a:pt x="786327" y="1101090"/>
                    <a:pt x="741993" y="1102360"/>
                  </a:cubicBezTo>
                  <a:lnTo>
                    <a:pt x="730910" y="1102360"/>
                  </a:lnTo>
                  <a:cubicBezTo>
                    <a:pt x="684359" y="1107440"/>
                    <a:pt x="640025" y="1112520"/>
                    <a:pt x="593474" y="1117600"/>
                  </a:cubicBezTo>
                  <a:cubicBezTo>
                    <a:pt x="586824" y="1118870"/>
                    <a:pt x="582391" y="1120140"/>
                    <a:pt x="575741" y="1120140"/>
                  </a:cubicBezTo>
                  <a:cubicBezTo>
                    <a:pt x="546924" y="1122680"/>
                    <a:pt x="518107" y="1123950"/>
                    <a:pt x="491506" y="1126490"/>
                  </a:cubicBezTo>
                  <a:cubicBezTo>
                    <a:pt x="462689" y="1130300"/>
                    <a:pt x="431655" y="1132840"/>
                    <a:pt x="402838" y="1139190"/>
                  </a:cubicBezTo>
                  <a:cubicBezTo>
                    <a:pt x="380671" y="1143000"/>
                    <a:pt x="351854" y="1141730"/>
                    <a:pt x="342988" y="1154430"/>
                  </a:cubicBezTo>
                  <a:cubicBezTo>
                    <a:pt x="334121" y="1154430"/>
                    <a:pt x="325254" y="1153160"/>
                    <a:pt x="320821" y="1154430"/>
                  </a:cubicBezTo>
                  <a:cubicBezTo>
                    <a:pt x="287570" y="1162050"/>
                    <a:pt x="254320" y="1169670"/>
                    <a:pt x="223286" y="1178560"/>
                  </a:cubicBezTo>
                  <a:cubicBezTo>
                    <a:pt x="212203" y="1183640"/>
                    <a:pt x="203336" y="1186180"/>
                    <a:pt x="198902" y="1191260"/>
                  </a:cubicBezTo>
                  <a:cubicBezTo>
                    <a:pt x="196686" y="1195070"/>
                    <a:pt x="203336" y="1201420"/>
                    <a:pt x="205552" y="1203960"/>
                  </a:cubicBezTo>
                  <a:cubicBezTo>
                    <a:pt x="201119" y="1205230"/>
                    <a:pt x="192252" y="1206500"/>
                    <a:pt x="192252" y="1207770"/>
                  </a:cubicBezTo>
                  <a:cubicBezTo>
                    <a:pt x="192252" y="1215390"/>
                    <a:pt x="192252" y="1223010"/>
                    <a:pt x="196686" y="1229360"/>
                  </a:cubicBezTo>
                  <a:cubicBezTo>
                    <a:pt x="203336" y="1238250"/>
                    <a:pt x="223286" y="1245870"/>
                    <a:pt x="201119" y="1257300"/>
                  </a:cubicBezTo>
                  <a:cubicBezTo>
                    <a:pt x="196686" y="1258570"/>
                    <a:pt x="201119" y="1264920"/>
                    <a:pt x="201119" y="1270000"/>
                  </a:cubicBezTo>
                  <a:cubicBezTo>
                    <a:pt x="207769" y="1268730"/>
                    <a:pt x="212203" y="1268730"/>
                    <a:pt x="218853" y="1268730"/>
                  </a:cubicBezTo>
                  <a:cubicBezTo>
                    <a:pt x="196686" y="1290320"/>
                    <a:pt x="196686" y="1297940"/>
                    <a:pt x="218853" y="1301750"/>
                  </a:cubicBezTo>
                  <a:cubicBezTo>
                    <a:pt x="218853" y="1309370"/>
                    <a:pt x="214419" y="1316990"/>
                    <a:pt x="218853" y="1322070"/>
                  </a:cubicBezTo>
                  <a:cubicBezTo>
                    <a:pt x="232153" y="1334770"/>
                    <a:pt x="249886" y="1347470"/>
                    <a:pt x="265403" y="1358900"/>
                  </a:cubicBezTo>
                  <a:cubicBezTo>
                    <a:pt x="263187" y="1360170"/>
                    <a:pt x="258753" y="1361440"/>
                    <a:pt x="256536" y="1361440"/>
                  </a:cubicBezTo>
                  <a:cubicBezTo>
                    <a:pt x="265403" y="1367790"/>
                    <a:pt x="274270" y="1374140"/>
                    <a:pt x="280920" y="1377950"/>
                  </a:cubicBezTo>
                  <a:cubicBezTo>
                    <a:pt x="272053" y="1385570"/>
                    <a:pt x="265403" y="1391920"/>
                    <a:pt x="256536" y="1398270"/>
                  </a:cubicBezTo>
                  <a:cubicBezTo>
                    <a:pt x="267620" y="1400810"/>
                    <a:pt x="274270" y="1402080"/>
                    <a:pt x="283137" y="1403350"/>
                  </a:cubicBezTo>
                  <a:cubicBezTo>
                    <a:pt x="267620" y="1405890"/>
                    <a:pt x="254320" y="1408430"/>
                    <a:pt x="234370" y="1413510"/>
                  </a:cubicBezTo>
                  <a:cubicBezTo>
                    <a:pt x="272053" y="1418590"/>
                    <a:pt x="274270" y="1433830"/>
                    <a:pt x="278703" y="1449070"/>
                  </a:cubicBezTo>
                  <a:cubicBezTo>
                    <a:pt x="278703" y="1450340"/>
                    <a:pt x="289787" y="1451610"/>
                    <a:pt x="296437" y="1452880"/>
                  </a:cubicBezTo>
                  <a:cubicBezTo>
                    <a:pt x="296437" y="1455420"/>
                    <a:pt x="292004" y="1459230"/>
                    <a:pt x="294220" y="1461770"/>
                  </a:cubicBezTo>
                  <a:cubicBezTo>
                    <a:pt x="303087" y="1468120"/>
                    <a:pt x="318604" y="1471930"/>
                    <a:pt x="320821" y="1479550"/>
                  </a:cubicBezTo>
                  <a:cubicBezTo>
                    <a:pt x="334121" y="1501140"/>
                    <a:pt x="358504" y="1497330"/>
                    <a:pt x="385105" y="1492250"/>
                  </a:cubicBezTo>
                  <a:lnTo>
                    <a:pt x="398405" y="1503680"/>
                  </a:lnTo>
                  <a:cubicBezTo>
                    <a:pt x="402838" y="1502410"/>
                    <a:pt x="407272" y="1499870"/>
                    <a:pt x="409489" y="1498600"/>
                  </a:cubicBezTo>
                  <a:cubicBezTo>
                    <a:pt x="411705" y="1506220"/>
                    <a:pt x="433872" y="1515110"/>
                    <a:pt x="440522" y="1510030"/>
                  </a:cubicBezTo>
                  <a:cubicBezTo>
                    <a:pt x="456039" y="1497330"/>
                    <a:pt x="473773" y="1504950"/>
                    <a:pt x="491506" y="1506220"/>
                  </a:cubicBezTo>
                  <a:cubicBezTo>
                    <a:pt x="500373" y="1507490"/>
                    <a:pt x="513673" y="1508760"/>
                    <a:pt x="518107" y="1506220"/>
                  </a:cubicBezTo>
                  <a:cubicBezTo>
                    <a:pt x="529190" y="1499870"/>
                    <a:pt x="562441" y="1506220"/>
                    <a:pt x="553574" y="1488440"/>
                  </a:cubicBezTo>
                  <a:cubicBezTo>
                    <a:pt x="551357" y="1484630"/>
                    <a:pt x="542490" y="1480820"/>
                    <a:pt x="533624" y="1477010"/>
                  </a:cubicBezTo>
                  <a:lnTo>
                    <a:pt x="597908" y="1477010"/>
                  </a:lnTo>
                  <a:cubicBezTo>
                    <a:pt x="600124" y="1480820"/>
                    <a:pt x="600124" y="1485900"/>
                    <a:pt x="602341" y="1489710"/>
                  </a:cubicBezTo>
                  <a:cubicBezTo>
                    <a:pt x="591258" y="1490980"/>
                    <a:pt x="580174" y="1492250"/>
                    <a:pt x="569091" y="1494790"/>
                  </a:cubicBezTo>
                  <a:cubicBezTo>
                    <a:pt x="569091" y="1496060"/>
                    <a:pt x="571307" y="1497330"/>
                    <a:pt x="571307" y="1499870"/>
                  </a:cubicBezTo>
                  <a:cubicBezTo>
                    <a:pt x="575741" y="1499870"/>
                    <a:pt x="582391" y="1498600"/>
                    <a:pt x="586824" y="1498600"/>
                  </a:cubicBezTo>
                  <a:cubicBezTo>
                    <a:pt x="604558" y="1502410"/>
                    <a:pt x="628941" y="1492250"/>
                    <a:pt x="644458" y="1504950"/>
                  </a:cubicBezTo>
                  <a:cubicBezTo>
                    <a:pt x="673275" y="1527810"/>
                    <a:pt x="724259" y="1534160"/>
                    <a:pt x="770810" y="1521460"/>
                  </a:cubicBezTo>
                  <a:cubicBezTo>
                    <a:pt x="775243" y="1520190"/>
                    <a:pt x="784110" y="1524000"/>
                    <a:pt x="790760" y="1525270"/>
                  </a:cubicBezTo>
                  <a:cubicBezTo>
                    <a:pt x="792977" y="1525270"/>
                    <a:pt x="792977" y="1525270"/>
                    <a:pt x="795194" y="1526540"/>
                  </a:cubicBezTo>
                  <a:cubicBezTo>
                    <a:pt x="797410" y="1524000"/>
                    <a:pt x="797410" y="1521460"/>
                    <a:pt x="797410" y="1522730"/>
                  </a:cubicBezTo>
                  <a:cubicBezTo>
                    <a:pt x="812927" y="1522730"/>
                    <a:pt x="828444" y="1525270"/>
                    <a:pt x="843961" y="1524000"/>
                  </a:cubicBezTo>
                  <a:cubicBezTo>
                    <a:pt x="868345" y="1522730"/>
                    <a:pt x="892728" y="1517650"/>
                    <a:pt x="917112" y="1516380"/>
                  </a:cubicBezTo>
                  <a:cubicBezTo>
                    <a:pt x="954796" y="1513840"/>
                    <a:pt x="992480" y="1513840"/>
                    <a:pt x="1030164" y="1508760"/>
                  </a:cubicBezTo>
                  <a:cubicBezTo>
                    <a:pt x="1045680" y="1506220"/>
                    <a:pt x="1056764" y="1507490"/>
                    <a:pt x="1067847" y="1510030"/>
                  </a:cubicBezTo>
                  <a:cubicBezTo>
                    <a:pt x="999130" y="1526540"/>
                    <a:pt x="930412" y="1543050"/>
                    <a:pt x="861695" y="1558290"/>
                  </a:cubicBezTo>
                  <a:cubicBezTo>
                    <a:pt x="861695" y="1559560"/>
                    <a:pt x="863911" y="1560830"/>
                    <a:pt x="863911" y="1562100"/>
                  </a:cubicBezTo>
                  <a:cubicBezTo>
                    <a:pt x="868345" y="1562100"/>
                    <a:pt x="872778" y="1563370"/>
                    <a:pt x="881645" y="1564640"/>
                  </a:cubicBezTo>
                  <a:cubicBezTo>
                    <a:pt x="866128" y="1568450"/>
                    <a:pt x="859478" y="1569720"/>
                    <a:pt x="848394" y="1572260"/>
                  </a:cubicBezTo>
                  <a:cubicBezTo>
                    <a:pt x="868345" y="1579880"/>
                    <a:pt x="841744" y="1588770"/>
                    <a:pt x="852828" y="1598930"/>
                  </a:cubicBezTo>
                  <a:cubicBezTo>
                    <a:pt x="861695" y="1609090"/>
                    <a:pt x="855045" y="1624330"/>
                    <a:pt x="894945" y="1620520"/>
                  </a:cubicBezTo>
                  <a:cubicBezTo>
                    <a:pt x="855045" y="1631950"/>
                    <a:pt x="852828" y="1648460"/>
                    <a:pt x="879428" y="1666240"/>
                  </a:cubicBezTo>
                  <a:cubicBezTo>
                    <a:pt x="883862" y="1668780"/>
                    <a:pt x="886078" y="1673860"/>
                    <a:pt x="883862" y="1676400"/>
                  </a:cubicBezTo>
                  <a:cubicBezTo>
                    <a:pt x="879428" y="1685290"/>
                    <a:pt x="872778" y="1692910"/>
                    <a:pt x="868345" y="1699260"/>
                  </a:cubicBezTo>
                  <a:cubicBezTo>
                    <a:pt x="852828" y="1699260"/>
                    <a:pt x="843961" y="1697990"/>
                    <a:pt x="835094" y="1697990"/>
                  </a:cubicBezTo>
                  <a:cubicBezTo>
                    <a:pt x="812927" y="1699260"/>
                    <a:pt x="790760" y="1701800"/>
                    <a:pt x="768593" y="1704340"/>
                  </a:cubicBezTo>
                  <a:cubicBezTo>
                    <a:pt x="697659" y="1711960"/>
                    <a:pt x="624508" y="1719580"/>
                    <a:pt x="553574" y="1727200"/>
                  </a:cubicBezTo>
                  <a:cubicBezTo>
                    <a:pt x="493723" y="1733550"/>
                    <a:pt x="436089" y="1746250"/>
                    <a:pt x="376238" y="1748790"/>
                  </a:cubicBezTo>
                  <a:cubicBezTo>
                    <a:pt x="334121" y="1750060"/>
                    <a:pt x="296437" y="1762760"/>
                    <a:pt x="256536" y="1764030"/>
                  </a:cubicBezTo>
                  <a:cubicBezTo>
                    <a:pt x="229936" y="1765300"/>
                    <a:pt x="203336" y="1771650"/>
                    <a:pt x="178952" y="1778000"/>
                  </a:cubicBezTo>
                  <a:cubicBezTo>
                    <a:pt x="165652" y="1780540"/>
                    <a:pt x="154568" y="1786890"/>
                    <a:pt x="143485" y="1790700"/>
                  </a:cubicBezTo>
                  <a:cubicBezTo>
                    <a:pt x="141268" y="1790700"/>
                    <a:pt x="134618" y="1789430"/>
                    <a:pt x="132401" y="1790700"/>
                  </a:cubicBezTo>
                  <a:cubicBezTo>
                    <a:pt x="114668" y="1795780"/>
                    <a:pt x="99151" y="1800860"/>
                    <a:pt x="81417" y="1804670"/>
                  </a:cubicBezTo>
                  <a:cubicBezTo>
                    <a:pt x="68117" y="1808480"/>
                    <a:pt x="57034" y="1812290"/>
                    <a:pt x="43734" y="1816100"/>
                  </a:cubicBezTo>
                  <a:cubicBezTo>
                    <a:pt x="43734" y="1817370"/>
                    <a:pt x="45950" y="1818640"/>
                    <a:pt x="45950" y="1819910"/>
                  </a:cubicBezTo>
                  <a:cubicBezTo>
                    <a:pt x="41517" y="1819910"/>
                    <a:pt x="34867" y="1818640"/>
                    <a:pt x="28217" y="1817370"/>
                  </a:cubicBezTo>
                  <a:cubicBezTo>
                    <a:pt x="30433" y="1824990"/>
                    <a:pt x="32650" y="1830070"/>
                    <a:pt x="34867" y="1836420"/>
                  </a:cubicBezTo>
                  <a:cubicBezTo>
                    <a:pt x="32650" y="1836420"/>
                    <a:pt x="32650" y="1836420"/>
                    <a:pt x="30433" y="1837690"/>
                  </a:cubicBezTo>
                  <a:cubicBezTo>
                    <a:pt x="28217" y="1835150"/>
                    <a:pt x="26000" y="1832610"/>
                    <a:pt x="23783" y="1831340"/>
                  </a:cubicBezTo>
                  <a:cubicBezTo>
                    <a:pt x="7620" y="1844040"/>
                    <a:pt x="0" y="1855470"/>
                    <a:pt x="21567" y="1863090"/>
                  </a:cubicBezTo>
                  <a:cubicBezTo>
                    <a:pt x="19350" y="1869440"/>
                    <a:pt x="19350" y="1874520"/>
                    <a:pt x="19350" y="1878330"/>
                  </a:cubicBezTo>
                  <a:lnTo>
                    <a:pt x="26000" y="1905000"/>
                  </a:lnTo>
                  <a:cubicBezTo>
                    <a:pt x="28217" y="1916430"/>
                    <a:pt x="23783" y="1927860"/>
                    <a:pt x="48167" y="1931670"/>
                  </a:cubicBezTo>
                  <a:cubicBezTo>
                    <a:pt x="41517" y="1938020"/>
                    <a:pt x="41517" y="1967230"/>
                    <a:pt x="50384" y="1968500"/>
                  </a:cubicBezTo>
                  <a:cubicBezTo>
                    <a:pt x="65901" y="1972310"/>
                    <a:pt x="70334" y="1983740"/>
                    <a:pt x="83634" y="1988820"/>
                  </a:cubicBezTo>
                  <a:cubicBezTo>
                    <a:pt x="85851" y="1990090"/>
                    <a:pt x="88068" y="1992630"/>
                    <a:pt x="88068" y="1992630"/>
                  </a:cubicBezTo>
                  <a:cubicBezTo>
                    <a:pt x="70334" y="2004060"/>
                    <a:pt x="96934" y="1998980"/>
                    <a:pt x="101368" y="2004060"/>
                  </a:cubicBezTo>
                  <a:cubicBezTo>
                    <a:pt x="96934" y="2010410"/>
                    <a:pt x="88068" y="2016760"/>
                    <a:pt x="85851" y="2024380"/>
                  </a:cubicBezTo>
                  <a:cubicBezTo>
                    <a:pt x="83634" y="2032000"/>
                    <a:pt x="85851" y="2038350"/>
                    <a:pt x="105801" y="2034540"/>
                  </a:cubicBezTo>
                  <a:cubicBezTo>
                    <a:pt x="103584" y="2045970"/>
                    <a:pt x="101368" y="2056130"/>
                    <a:pt x="99151" y="2067560"/>
                  </a:cubicBezTo>
                  <a:cubicBezTo>
                    <a:pt x="101368" y="2067560"/>
                    <a:pt x="103584" y="2066290"/>
                    <a:pt x="103584" y="2066290"/>
                  </a:cubicBezTo>
                  <a:cubicBezTo>
                    <a:pt x="110235" y="2075180"/>
                    <a:pt x="114668" y="2082800"/>
                    <a:pt x="121318" y="2090420"/>
                  </a:cubicBezTo>
                  <a:cubicBezTo>
                    <a:pt x="132401" y="2090420"/>
                    <a:pt x="143485" y="2091690"/>
                    <a:pt x="156785" y="2092960"/>
                  </a:cubicBezTo>
                  <a:lnTo>
                    <a:pt x="156785" y="2096770"/>
                  </a:lnTo>
                  <a:cubicBezTo>
                    <a:pt x="150135" y="2098040"/>
                    <a:pt x="143485" y="2099310"/>
                    <a:pt x="136835" y="2100580"/>
                  </a:cubicBezTo>
                  <a:cubicBezTo>
                    <a:pt x="139052" y="2101850"/>
                    <a:pt x="143485" y="2101850"/>
                    <a:pt x="143485" y="2101850"/>
                  </a:cubicBezTo>
                  <a:cubicBezTo>
                    <a:pt x="145702" y="2120900"/>
                    <a:pt x="174519" y="2118360"/>
                    <a:pt x="194469" y="2123440"/>
                  </a:cubicBezTo>
                  <a:cubicBezTo>
                    <a:pt x="203336" y="2125980"/>
                    <a:pt x="214419" y="2127250"/>
                    <a:pt x="221069" y="2125980"/>
                  </a:cubicBezTo>
                  <a:cubicBezTo>
                    <a:pt x="234369" y="2122170"/>
                    <a:pt x="243236" y="2123440"/>
                    <a:pt x="243236" y="2131060"/>
                  </a:cubicBezTo>
                  <a:cubicBezTo>
                    <a:pt x="243236" y="2134870"/>
                    <a:pt x="238803" y="2139950"/>
                    <a:pt x="236586" y="2142490"/>
                  </a:cubicBezTo>
                  <a:cubicBezTo>
                    <a:pt x="252103" y="2142490"/>
                    <a:pt x="276487" y="2146300"/>
                    <a:pt x="289787" y="2141220"/>
                  </a:cubicBezTo>
                  <a:cubicBezTo>
                    <a:pt x="320821" y="2129790"/>
                    <a:pt x="349638" y="2139950"/>
                    <a:pt x="378455" y="2136140"/>
                  </a:cubicBezTo>
                  <a:cubicBezTo>
                    <a:pt x="393972" y="2133600"/>
                    <a:pt x="407272" y="2133600"/>
                    <a:pt x="429439" y="2131060"/>
                  </a:cubicBezTo>
                  <a:cubicBezTo>
                    <a:pt x="440522" y="2136140"/>
                    <a:pt x="451606" y="2134870"/>
                    <a:pt x="453822" y="2128520"/>
                  </a:cubicBezTo>
                  <a:cubicBezTo>
                    <a:pt x="471556" y="2128520"/>
                    <a:pt x="487073" y="2128520"/>
                    <a:pt x="502590" y="2127250"/>
                  </a:cubicBezTo>
                  <a:cubicBezTo>
                    <a:pt x="526973" y="2124710"/>
                    <a:pt x="549140" y="2120900"/>
                    <a:pt x="573524" y="2119630"/>
                  </a:cubicBezTo>
                  <a:cubicBezTo>
                    <a:pt x="589041" y="2118360"/>
                    <a:pt x="606774" y="2120900"/>
                    <a:pt x="624508" y="2119630"/>
                  </a:cubicBezTo>
                  <a:cubicBezTo>
                    <a:pt x="633375" y="2118360"/>
                    <a:pt x="640025" y="2110740"/>
                    <a:pt x="648892" y="2106930"/>
                  </a:cubicBezTo>
                  <a:cubicBezTo>
                    <a:pt x="657759" y="2119630"/>
                    <a:pt x="675492" y="2120900"/>
                    <a:pt x="704309" y="2112010"/>
                  </a:cubicBezTo>
                  <a:cubicBezTo>
                    <a:pt x="693226" y="2106930"/>
                    <a:pt x="679926" y="2103120"/>
                    <a:pt x="668842" y="2099310"/>
                  </a:cubicBezTo>
                  <a:cubicBezTo>
                    <a:pt x="679926" y="2096770"/>
                    <a:pt x="688792" y="2092960"/>
                    <a:pt x="697659" y="2091690"/>
                  </a:cubicBezTo>
                  <a:cubicBezTo>
                    <a:pt x="706526" y="2091690"/>
                    <a:pt x="713176" y="2092960"/>
                    <a:pt x="719826" y="2092960"/>
                  </a:cubicBezTo>
                  <a:cubicBezTo>
                    <a:pt x="726476" y="2092960"/>
                    <a:pt x="733126" y="2092960"/>
                    <a:pt x="739776" y="2091690"/>
                  </a:cubicBezTo>
                  <a:cubicBezTo>
                    <a:pt x="746426" y="2090420"/>
                    <a:pt x="750860" y="2089150"/>
                    <a:pt x="755293" y="2086610"/>
                  </a:cubicBezTo>
                  <a:cubicBezTo>
                    <a:pt x="755293" y="2090420"/>
                    <a:pt x="757510" y="2095500"/>
                    <a:pt x="757510" y="2099310"/>
                  </a:cubicBezTo>
                  <a:cubicBezTo>
                    <a:pt x="757510" y="2103120"/>
                    <a:pt x="753076" y="2106930"/>
                    <a:pt x="750860" y="2110740"/>
                  </a:cubicBezTo>
                  <a:cubicBezTo>
                    <a:pt x="757510" y="2110740"/>
                    <a:pt x="764160" y="2110740"/>
                    <a:pt x="773027" y="2109470"/>
                  </a:cubicBezTo>
                  <a:cubicBezTo>
                    <a:pt x="781894" y="2117090"/>
                    <a:pt x="757510" y="2133600"/>
                    <a:pt x="790760" y="2134870"/>
                  </a:cubicBezTo>
                  <a:cubicBezTo>
                    <a:pt x="788544" y="2139950"/>
                    <a:pt x="786327" y="2143760"/>
                    <a:pt x="784110" y="2148840"/>
                  </a:cubicBezTo>
                  <a:cubicBezTo>
                    <a:pt x="797410" y="2148840"/>
                    <a:pt x="810711" y="2150110"/>
                    <a:pt x="830661" y="2151380"/>
                  </a:cubicBezTo>
                  <a:cubicBezTo>
                    <a:pt x="821794" y="2157730"/>
                    <a:pt x="815144" y="2162810"/>
                    <a:pt x="806277" y="2167890"/>
                  </a:cubicBezTo>
                  <a:cubicBezTo>
                    <a:pt x="812927" y="2166620"/>
                    <a:pt x="819577" y="2166620"/>
                    <a:pt x="832878" y="2165350"/>
                  </a:cubicBezTo>
                  <a:cubicBezTo>
                    <a:pt x="804060" y="2180590"/>
                    <a:pt x="835094" y="2181860"/>
                    <a:pt x="846178" y="2190750"/>
                  </a:cubicBezTo>
                  <a:cubicBezTo>
                    <a:pt x="852828" y="2180590"/>
                    <a:pt x="857261" y="2174240"/>
                    <a:pt x="859478" y="2169160"/>
                  </a:cubicBezTo>
                  <a:cubicBezTo>
                    <a:pt x="870561" y="2175510"/>
                    <a:pt x="883862" y="2183130"/>
                    <a:pt x="897162" y="2192020"/>
                  </a:cubicBezTo>
                  <a:cubicBezTo>
                    <a:pt x="899378" y="2192020"/>
                    <a:pt x="903812" y="2189480"/>
                    <a:pt x="906029" y="2190750"/>
                  </a:cubicBezTo>
                  <a:cubicBezTo>
                    <a:pt x="930412" y="2197100"/>
                    <a:pt x="941496" y="2190750"/>
                    <a:pt x="950363" y="2178050"/>
                  </a:cubicBezTo>
                  <a:cubicBezTo>
                    <a:pt x="952579" y="2175510"/>
                    <a:pt x="963663" y="2174240"/>
                    <a:pt x="965879" y="2172970"/>
                  </a:cubicBezTo>
                  <a:cubicBezTo>
                    <a:pt x="961446" y="2180590"/>
                    <a:pt x="954796" y="2188210"/>
                    <a:pt x="948146" y="2197100"/>
                  </a:cubicBezTo>
                  <a:cubicBezTo>
                    <a:pt x="921545" y="2199640"/>
                    <a:pt x="890512" y="2203450"/>
                    <a:pt x="859478" y="2207260"/>
                  </a:cubicBezTo>
                  <a:cubicBezTo>
                    <a:pt x="830661" y="2211070"/>
                    <a:pt x="801844" y="2217420"/>
                    <a:pt x="770810" y="2219960"/>
                  </a:cubicBezTo>
                  <a:cubicBezTo>
                    <a:pt x="728693" y="2223770"/>
                    <a:pt x="686576" y="2226310"/>
                    <a:pt x="642242" y="2230120"/>
                  </a:cubicBezTo>
                  <a:cubicBezTo>
                    <a:pt x="591258" y="2235200"/>
                    <a:pt x="540274" y="2240280"/>
                    <a:pt x="489290" y="2246630"/>
                  </a:cubicBezTo>
                  <a:cubicBezTo>
                    <a:pt x="447172" y="2251710"/>
                    <a:pt x="407272" y="2259330"/>
                    <a:pt x="365155" y="2264410"/>
                  </a:cubicBezTo>
                  <a:cubicBezTo>
                    <a:pt x="336338" y="2268220"/>
                    <a:pt x="307520" y="2269490"/>
                    <a:pt x="280920" y="2275840"/>
                  </a:cubicBezTo>
                  <a:cubicBezTo>
                    <a:pt x="254320" y="2282190"/>
                    <a:pt x="216636" y="2280920"/>
                    <a:pt x="207769" y="2302510"/>
                  </a:cubicBezTo>
                  <a:cubicBezTo>
                    <a:pt x="192252" y="2297430"/>
                    <a:pt x="181169" y="2299970"/>
                    <a:pt x="178952" y="2308860"/>
                  </a:cubicBezTo>
                  <a:cubicBezTo>
                    <a:pt x="178952" y="2311400"/>
                    <a:pt x="176735" y="2313940"/>
                    <a:pt x="172302" y="2313940"/>
                  </a:cubicBezTo>
                  <a:cubicBezTo>
                    <a:pt x="147918" y="2317750"/>
                    <a:pt x="154568" y="2325370"/>
                    <a:pt x="165652" y="2332990"/>
                  </a:cubicBezTo>
                  <a:cubicBezTo>
                    <a:pt x="178952" y="2341880"/>
                    <a:pt x="178952" y="2350770"/>
                    <a:pt x="176735" y="2360930"/>
                  </a:cubicBezTo>
                  <a:cubicBezTo>
                    <a:pt x="172302" y="2374900"/>
                    <a:pt x="167869" y="2390140"/>
                    <a:pt x="163435" y="2404110"/>
                  </a:cubicBezTo>
                  <a:cubicBezTo>
                    <a:pt x="163435" y="2407920"/>
                    <a:pt x="170085" y="2411730"/>
                    <a:pt x="174519" y="2415540"/>
                  </a:cubicBezTo>
                  <a:lnTo>
                    <a:pt x="181169" y="2423160"/>
                  </a:lnTo>
                  <a:lnTo>
                    <a:pt x="181169" y="2444750"/>
                  </a:lnTo>
                  <a:cubicBezTo>
                    <a:pt x="190036" y="2444750"/>
                    <a:pt x="201119" y="2443480"/>
                    <a:pt x="212203" y="2443480"/>
                  </a:cubicBezTo>
                  <a:cubicBezTo>
                    <a:pt x="212203" y="2443480"/>
                    <a:pt x="212203" y="2444750"/>
                    <a:pt x="214419" y="2444750"/>
                  </a:cubicBezTo>
                  <a:cubicBezTo>
                    <a:pt x="207769" y="2446020"/>
                    <a:pt x="203336" y="2447290"/>
                    <a:pt x="196686" y="2449830"/>
                  </a:cubicBezTo>
                  <a:cubicBezTo>
                    <a:pt x="209986" y="2458720"/>
                    <a:pt x="185602" y="2481580"/>
                    <a:pt x="238803" y="2476500"/>
                  </a:cubicBezTo>
                  <a:cubicBezTo>
                    <a:pt x="223286" y="2484120"/>
                    <a:pt x="214419" y="2489200"/>
                    <a:pt x="207769" y="2491740"/>
                  </a:cubicBezTo>
                  <a:cubicBezTo>
                    <a:pt x="212203" y="2498090"/>
                    <a:pt x="216636" y="2501900"/>
                    <a:pt x="218853" y="2505710"/>
                  </a:cubicBezTo>
                  <a:cubicBezTo>
                    <a:pt x="209986" y="2509520"/>
                    <a:pt x="203336" y="2513330"/>
                    <a:pt x="196686" y="2515870"/>
                  </a:cubicBezTo>
                  <a:cubicBezTo>
                    <a:pt x="205552" y="2520950"/>
                    <a:pt x="214419" y="2524760"/>
                    <a:pt x="218853" y="2528570"/>
                  </a:cubicBezTo>
                  <a:cubicBezTo>
                    <a:pt x="227719" y="2523490"/>
                    <a:pt x="236586" y="2518410"/>
                    <a:pt x="245453" y="2518410"/>
                  </a:cubicBezTo>
                  <a:cubicBezTo>
                    <a:pt x="254320" y="2518410"/>
                    <a:pt x="265403" y="2527300"/>
                    <a:pt x="276487" y="2532380"/>
                  </a:cubicBezTo>
                  <a:cubicBezTo>
                    <a:pt x="276487" y="2533650"/>
                    <a:pt x="269837" y="2534920"/>
                    <a:pt x="267620" y="2534920"/>
                  </a:cubicBezTo>
                  <a:cubicBezTo>
                    <a:pt x="252103" y="2524760"/>
                    <a:pt x="236586" y="2523490"/>
                    <a:pt x="221069" y="2534920"/>
                  </a:cubicBezTo>
                  <a:cubicBezTo>
                    <a:pt x="221069" y="2534920"/>
                    <a:pt x="218853" y="2534920"/>
                    <a:pt x="218853" y="2533650"/>
                  </a:cubicBezTo>
                  <a:cubicBezTo>
                    <a:pt x="218853" y="2532380"/>
                    <a:pt x="218853" y="2532380"/>
                    <a:pt x="216636" y="2531110"/>
                  </a:cubicBezTo>
                  <a:cubicBezTo>
                    <a:pt x="207769" y="2536190"/>
                    <a:pt x="209986" y="2540000"/>
                    <a:pt x="221069" y="2543810"/>
                  </a:cubicBezTo>
                  <a:cubicBezTo>
                    <a:pt x="236586" y="2548890"/>
                    <a:pt x="234369" y="2552700"/>
                    <a:pt x="225503" y="2559050"/>
                  </a:cubicBezTo>
                  <a:cubicBezTo>
                    <a:pt x="229936" y="2560320"/>
                    <a:pt x="236586" y="2562860"/>
                    <a:pt x="236586" y="2564130"/>
                  </a:cubicBezTo>
                  <a:cubicBezTo>
                    <a:pt x="236586" y="2570480"/>
                    <a:pt x="258753" y="2574290"/>
                    <a:pt x="241020" y="2581910"/>
                  </a:cubicBezTo>
                  <a:cubicBezTo>
                    <a:pt x="249886" y="2588260"/>
                    <a:pt x="254320" y="2594610"/>
                    <a:pt x="274270" y="2597150"/>
                  </a:cubicBezTo>
                  <a:cubicBezTo>
                    <a:pt x="292004" y="2599690"/>
                    <a:pt x="296437" y="2594610"/>
                    <a:pt x="307520" y="2593340"/>
                  </a:cubicBezTo>
                  <a:cubicBezTo>
                    <a:pt x="318604" y="2592070"/>
                    <a:pt x="331904" y="2595880"/>
                    <a:pt x="342988" y="2597150"/>
                  </a:cubicBezTo>
                  <a:cubicBezTo>
                    <a:pt x="347421" y="2597150"/>
                    <a:pt x="351854" y="2593340"/>
                    <a:pt x="351854" y="2592070"/>
                  </a:cubicBezTo>
                  <a:cubicBezTo>
                    <a:pt x="367371" y="2593340"/>
                    <a:pt x="382888" y="2595880"/>
                    <a:pt x="396188" y="2594610"/>
                  </a:cubicBezTo>
                  <a:cubicBezTo>
                    <a:pt x="416139" y="2593340"/>
                    <a:pt x="427222" y="2597150"/>
                    <a:pt x="429439" y="2607310"/>
                  </a:cubicBezTo>
                  <a:cubicBezTo>
                    <a:pt x="431655" y="2618740"/>
                    <a:pt x="442739" y="2620010"/>
                    <a:pt x="458256" y="2618740"/>
                  </a:cubicBezTo>
                  <a:cubicBezTo>
                    <a:pt x="471556" y="2617470"/>
                    <a:pt x="482639" y="2614930"/>
                    <a:pt x="495940" y="2613660"/>
                  </a:cubicBezTo>
                  <a:cubicBezTo>
                    <a:pt x="489290" y="2609850"/>
                    <a:pt x="480423" y="2606040"/>
                    <a:pt x="469339" y="2600960"/>
                  </a:cubicBezTo>
                  <a:cubicBezTo>
                    <a:pt x="480423" y="2599690"/>
                    <a:pt x="491506" y="2597150"/>
                    <a:pt x="500373" y="2597150"/>
                  </a:cubicBezTo>
                  <a:cubicBezTo>
                    <a:pt x="518107" y="2595880"/>
                    <a:pt x="533624" y="2594610"/>
                    <a:pt x="551357" y="2594610"/>
                  </a:cubicBezTo>
                  <a:cubicBezTo>
                    <a:pt x="558007" y="2594610"/>
                    <a:pt x="564657" y="2597150"/>
                    <a:pt x="571307" y="2600960"/>
                  </a:cubicBezTo>
                  <a:cubicBezTo>
                    <a:pt x="542490" y="2600960"/>
                    <a:pt x="515890" y="2600960"/>
                    <a:pt x="495940" y="2613660"/>
                  </a:cubicBezTo>
                  <a:cubicBezTo>
                    <a:pt x="502590" y="2614930"/>
                    <a:pt x="511457" y="2616200"/>
                    <a:pt x="518107" y="2616200"/>
                  </a:cubicBezTo>
                  <a:cubicBezTo>
                    <a:pt x="555790" y="2614930"/>
                    <a:pt x="595691" y="2613660"/>
                    <a:pt x="633375" y="2612390"/>
                  </a:cubicBezTo>
                  <a:cubicBezTo>
                    <a:pt x="671059" y="2611120"/>
                    <a:pt x="706526" y="2608580"/>
                    <a:pt x="746426" y="2607310"/>
                  </a:cubicBezTo>
                  <a:cubicBezTo>
                    <a:pt x="757510" y="2633980"/>
                    <a:pt x="768593" y="2659380"/>
                    <a:pt x="777460" y="2684780"/>
                  </a:cubicBezTo>
                  <a:cubicBezTo>
                    <a:pt x="773027" y="2686050"/>
                    <a:pt x="768593" y="2687320"/>
                    <a:pt x="764160" y="2687320"/>
                  </a:cubicBezTo>
                  <a:cubicBezTo>
                    <a:pt x="770810" y="2692400"/>
                    <a:pt x="779677" y="2697480"/>
                    <a:pt x="781894" y="2702560"/>
                  </a:cubicBezTo>
                  <a:cubicBezTo>
                    <a:pt x="784110" y="2710180"/>
                    <a:pt x="781894" y="2717800"/>
                    <a:pt x="781894" y="2722880"/>
                  </a:cubicBezTo>
                  <a:cubicBezTo>
                    <a:pt x="797410" y="2725420"/>
                    <a:pt x="806277" y="2726690"/>
                    <a:pt x="817361" y="2727960"/>
                  </a:cubicBezTo>
                  <a:cubicBezTo>
                    <a:pt x="815144" y="2727960"/>
                    <a:pt x="812927" y="2729230"/>
                    <a:pt x="808494" y="2729230"/>
                  </a:cubicBezTo>
                  <a:cubicBezTo>
                    <a:pt x="810711" y="2738120"/>
                    <a:pt x="815144" y="2748280"/>
                    <a:pt x="817361" y="2760980"/>
                  </a:cubicBezTo>
                  <a:lnTo>
                    <a:pt x="852828" y="2760980"/>
                  </a:lnTo>
                  <a:cubicBezTo>
                    <a:pt x="859478" y="2760980"/>
                    <a:pt x="866128" y="2763520"/>
                    <a:pt x="868345" y="2764790"/>
                  </a:cubicBezTo>
                  <a:cubicBezTo>
                    <a:pt x="877211" y="2780030"/>
                    <a:pt x="897162" y="2785110"/>
                    <a:pt x="923762" y="2781300"/>
                  </a:cubicBezTo>
                  <a:cubicBezTo>
                    <a:pt x="934846" y="2780030"/>
                    <a:pt x="948146" y="2780030"/>
                    <a:pt x="959229" y="2780030"/>
                  </a:cubicBezTo>
                  <a:lnTo>
                    <a:pt x="985830" y="2780030"/>
                  </a:lnTo>
                  <a:cubicBezTo>
                    <a:pt x="994696" y="2780030"/>
                    <a:pt x="1003563" y="2778760"/>
                    <a:pt x="1012430" y="2777490"/>
                  </a:cubicBezTo>
                  <a:cubicBezTo>
                    <a:pt x="1014647" y="2773680"/>
                    <a:pt x="1014647" y="2769870"/>
                    <a:pt x="1016863" y="2764790"/>
                  </a:cubicBezTo>
                  <a:cubicBezTo>
                    <a:pt x="1023513" y="2764790"/>
                    <a:pt x="1027947" y="2763520"/>
                    <a:pt x="1034597" y="2763520"/>
                  </a:cubicBezTo>
                  <a:cubicBezTo>
                    <a:pt x="1076714" y="2760980"/>
                    <a:pt x="1121048" y="2757170"/>
                    <a:pt x="1165382" y="2754630"/>
                  </a:cubicBezTo>
                  <a:cubicBezTo>
                    <a:pt x="1165382" y="2754630"/>
                    <a:pt x="1167599" y="2757170"/>
                    <a:pt x="1169815" y="2760980"/>
                  </a:cubicBezTo>
                  <a:cubicBezTo>
                    <a:pt x="1163165" y="2762250"/>
                    <a:pt x="1158732" y="2763520"/>
                    <a:pt x="1154299" y="2764790"/>
                  </a:cubicBezTo>
                  <a:cubicBezTo>
                    <a:pt x="1172032" y="2774950"/>
                    <a:pt x="1196416" y="2776220"/>
                    <a:pt x="1211933" y="2768600"/>
                  </a:cubicBezTo>
                  <a:cubicBezTo>
                    <a:pt x="1203066" y="2764790"/>
                    <a:pt x="1196416" y="2762250"/>
                    <a:pt x="1185332" y="2758440"/>
                  </a:cubicBezTo>
                  <a:lnTo>
                    <a:pt x="1191982" y="2754630"/>
                  </a:lnTo>
                  <a:lnTo>
                    <a:pt x="1209716" y="2754630"/>
                  </a:lnTo>
                  <a:lnTo>
                    <a:pt x="1209716" y="2753360"/>
                  </a:lnTo>
                  <a:cubicBezTo>
                    <a:pt x="1218583" y="2754630"/>
                    <a:pt x="1225233" y="2757170"/>
                    <a:pt x="1234100" y="2753360"/>
                  </a:cubicBezTo>
                  <a:lnTo>
                    <a:pt x="1242966" y="2753360"/>
                  </a:lnTo>
                  <a:lnTo>
                    <a:pt x="1320551" y="2755900"/>
                  </a:lnTo>
                  <a:cubicBezTo>
                    <a:pt x="1329418" y="2755900"/>
                    <a:pt x="1333851" y="2754630"/>
                    <a:pt x="1338284" y="2752090"/>
                  </a:cubicBezTo>
                  <a:cubicBezTo>
                    <a:pt x="1349368" y="2762250"/>
                    <a:pt x="1358235" y="2771140"/>
                    <a:pt x="1369318" y="2782570"/>
                  </a:cubicBezTo>
                  <a:cubicBezTo>
                    <a:pt x="1367101" y="2782570"/>
                    <a:pt x="1362668" y="2783840"/>
                    <a:pt x="1358235" y="2783840"/>
                  </a:cubicBezTo>
                  <a:cubicBezTo>
                    <a:pt x="1387052" y="2810510"/>
                    <a:pt x="1404785" y="2838450"/>
                    <a:pt x="1378185" y="2868930"/>
                  </a:cubicBezTo>
                  <a:cubicBezTo>
                    <a:pt x="1380402" y="2879090"/>
                    <a:pt x="1384835" y="2889250"/>
                    <a:pt x="1387052" y="2901950"/>
                  </a:cubicBezTo>
                  <a:lnTo>
                    <a:pt x="1409219" y="2901950"/>
                  </a:lnTo>
                  <a:cubicBezTo>
                    <a:pt x="1404785" y="2908300"/>
                    <a:pt x="1400352" y="2912110"/>
                    <a:pt x="1398135" y="2915920"/>
                  </a:cubicBezTo>
                  <a:cubicBezTo>
                    <a:pt x="1398135" y="2922270"/>
                    <a:pt x="1422519" y="2924810"/>
                    <a:pt x="1404785" y="2933700"/>
                  </a:cubicBezTo>
                  <a:lnTo>
                    <a:pt x="1409219" y="2938780"/>
                  </a:lnTo>
                  <a:cubicBezTo>
                    <a:pt x="1431386" y="2955290"/>
                    <a:pt x="1455769" y="2970530"/>
                    <a:pt x="1480153" y="2989580"/>
                  </a:cubicBezTo>
                  <a:cubicBezTo>
                    <a:pt x="1462419" y="2994660"/>
                    <a:pt x="1446903" y="2999740"/>
                    <a:pt x="1426952" y="3004820"/>
                  </a:cubicBezTo>
                  <a:cubicBezTo>
                    <a:pt x="1446903" y="3006090"/>
                    <a:pt x="1449119" y="3012440"/>
                    <a:pt x="1442469" y="3021330"/>
                  </a:cubicBezTo>
                  <a:cubicBezTo>
                    <a:pt x="1440252" y="3023870"/>
                    <a:pt x="1444686" y="3030220"/>
                    <a:pt x="1446903" y="3031490"/>
                  </a:cubicBezTo>
                  <a:cubicBezTo>
                    <a:pt x="1471286" y="3035300"/>
                    <a:pt x="1493453" y="3049270"/>
                    <a:pt x="1522270" y="3044190"/>
                  </a:cubicBezTo>
                  <a:cubicBezTo>
                    <a:pt x="1522270" y="3046730"/>
                    <a:pt x="1520053" y="3050540"/>
                    <a:pt x="1517837" y="3051810"/>
                  </a:cubicBezTo>
                  <a:cubicBezTo>
                    <a:pt x="1500103" y="3056890"/>
                    <a:pt x="1482370" y="3060700"/>
                    <a:pt x="1464636" y="3065780"/>
                  </a:cubicBezTo>
                  <a:lnTo>
                    <a:pt x="1491236" y="3073400"/>
                  </a:lnTo>
                  <a:cubicBezTo>
                    <a:pt x="1495670" y="3069590"/>
                    <a:pt x="1497886" y="3065780"/>
                    <a:pt x="1502320" y="3061970"/>
                  </a:cubicBezTo>
                  <a:cubicBezTo>
                    <a:pt x="1515620" y="3065780"/>
                    <a:pt x="1526704" y="3068320"/>
                    <a:pt x="1540004" y="3072130"/>
                  </a:cubicBezTo>
                  <a:cubicBezTo>
                    <a:pt x="1533354" y="3074670"/>
                    <a:pt x="1528920" y="3075940"/>
                    <a:pt x="1524487" y="3077210"/>
                  </a:cubicBezTo>
                  <a:cubicBezTo>
                    <a:pt x="1528920" y="3078480"/>
                    <a:pt x="1533354" y="3081020"/>
                    <a:pt x="1540004" y="3082290"/>
                  </a:cubicBezTo>
                  <a:cubicBezTo>
                    <a:pt x="1546654" y="3083560"/>
                    <a:pt x="1553304" y="3082290"/>
                    <a:pt x="1557737" y="3083560"/>
                  </a:cubicBezTo>
                  <a:cubicBezTo>
                    <a:pt x="1568821" y="3077210"/>
                    <a:pt x="1577688" y="3069590"/>
                    <a:pt x="1588771" y="3065780"/>
                  </a:cubicBezTo>
                  <a:cubicBezTo>
                    <a:pt x="1602071" y="3061970"/>
                    <a:pt x="1963393" y="3040380"/>
                    <a:pt x="1976693" y="3039110"/>
                  </a:cubicBezTo>
                  <a:cubicBezTo>
                    <a:pt x="1994427" y="3037840"/>
                    <a:pt x="2014377" y="3039110"/>
                    <a:pt x="2032110" y="3040380"/>
                  </a:cubicBezTo>
                  <a:lnTo>
                    <a:pt x="1985560" y="3051810"/>
                  </a:lnTo>
                  <a:lnTo>
                    <a:pt x="1992210" y="3059430"/>
                  </a:lnTo>
                  <a:cubicBezTo>
                    <a:pt x="2014377" y="3058160"/>
                    <a:pt x="2032110" y="3058160"/>
                    <a:pt x="2049844" y="3055620"/>
                  </a:cubicBezTo>
                  <a:cubicBezTo>
                    <a:pt x="2060927" y="3054350"/>
                    <a:pt x="2078661" y="3055620"/>
                    <a:pt x="2080878" y="3045460"/>
                  </a:cubicBezTo>
                  <a:cubicBezTo>
                    <a:pt x="2096395" y="3051810"/>
                    <a:pt x="2111911" y="3053080"/>
                    <a:pt x="2131862" y="3048000"/>
                  </a:cubicBezTo>
                  <a:cubicBezTo>
                    <a:pt x="2142945" y="3045460"/>
                    <a:pt x="2156245" y="3045460"/>
                    <a:pt x="2167329" y="3044190"/>
                  </a:cubicBezTo>
                  <a:cubicBezTo>
                    <a:pt x="2193929" y="3042920"/>
                    <a:pt x="2220529" y="3041650"/>
                    <a:pt x="2247130" y="3039110"/>
                  </a:cubicBezTo>
                  <a:lnTo>
                    <a:pt x="2273730" y="3039110"/>
                  </a:lnTo>
                  <a:cubicBezTo>
                    <a:pt x="2275947" y="3036570"/>
                    <a:pt x="2275947" y="3032760"/>
                    <a:pt x="2275947" y="3032760"/>
                  </a:cubicBezTo>
                  <a:cubicBezTo>
                    <a:pt x="2300331" y="3032760"/>
                    <a:pt x="2320281" y="3034030"/>
                    <a:pt x="2342448" y="3034030"/>
                  </a:cubicBezTo>
                  <a:cubicBezTo>
                    <a:pt x="2366832" y="3034030"/>
                    <a:pt x="2377915" y="3025140"/>
                    <a:pt x="2369048" y="3011170"/>
                  </a:cubicBezTo>
                  <a:cubicBezTo>
                    <a:pt x="2375698" y="3011170"/>
                    <a:pt x="2384565" y="3012440"/>
                    <a:pt x="2388999" y="3012440"/>
                  </a:cubicBezTo>
                  <a:cubicBezTo>
                    <a:pt x="2391215" y="3017520"/>
                    <a:pt x="2388999" y="3023870"/>
                    <a:pt x="2393432" y="3025140"/>
                  </a:cubicBezTo>
                  <a:cubicBezTo>
                    <a:pt x="2400082" y="3027680"/>
                    <a:pt x="2411165" y="3027680"/>
                    <a:pt x="2420032" y="3026410"/>
                  </a:cubicBezTo>
                  <a:cubicBezTo>
                    <a:pt x="2431116" y="3025140"/>
                    <a:pt x="2444416" y="3018790"/>
                    <a:pt x="2448849" y="3021330"/>
                  </a:cubicBezTo>
                  <a:cubicBezTo>
                    <a:pt x="2471016" y="3031490"/>
                    <a:pt x="2486533" y="3022600"/>
                    <a:pt x="2497617" y="3017520"/>
                  </a:cubicBezTo>
                  <a:cubicBezTo>
                    <a:pt x="2506483" y="3018790"/>
                    <a:pt x="2510917" y="3022600"/>
                    <a:pt x="2515350" y="3021330"/>
                  </a:cubicBezTo>
                  <a:cubicBezTo>
                    <a:pt x="2526434" y="3020060"/>
                    <a:pt x="2539734" y="3018790"/>
                    <a:pt x="2550817" y="3017520"/>
                  </a:cubicBezTo>
                  <a:cubicBezTo>
                    <a:pt x="2575201" y="3013710"/>
                    <a:pt x="2601801" y="3011170"/>
                    <a:pt x="2626185" y="3011170"/>
                  </a:cubicBezTo>
                  <a:cubicBezTo>
                    <a:pt x="2659435" y="3009900"/>
                    <a:pt x="2690469" y="3004820"/>
                    <a:pt x="2723720" y="3003550"/>
                  </a:cubicBezTo>
                  <a:cubicBezTo>
                    <a:pt x="2739236" y="3002280"/>
                    <a:pt x="2754753" y="3004820"/>
                    <a:pt x="2770270" y="3006090"/>
                  </a:cubicBezTo>
                  <a:cubicBezTo>
                    <a:pt x="2774704" y="3006090"/>
                    <a:pt x="2781354" y="3006090"/>
                    <a:pt x="2781354" y="3004820"/>
                  </a:cubicBezTo>
                  <a:cubicBezTo>
                    <a:pt x="2781354" y="2992120"/>
                    <a:pt x="2816821" y="2998470"/>
                    <a:pt x="2812387" y="2984500"/>
                  </a:cubicBezTo>
                  <a:cubicBezTo>
                    <a:pt x="2816821" y="2985770"/>
                    <a:pt x="2821254" y="2985770"/>
                    <a:pt x="2823471" y="2988310"/>
                  </a:cubicBezTo>
                  <a:cubicBezTo>
                    <a:pt x="2830121" y="2992120"/>
                    <a:pt x="2834555" y="2995930"/>
                    <a:pt x="2841204" y="2999740"/>
                  </a:cubicBezTo>
                  <a:cubicBezTo>
                    <a:pt x="2841204" y="2994660"/>
                    <a:pt x="2841204" y="2990850"/>
                    <a:pt x="2838988" y="2985770"/>
                  </a:cubicBezTo>
                  <a:cubicBezTo>
                    <a:pt x="2861155" y="2992120"/>
                    <a:pt x="2883322" y="2998470"/>
                    <a:pt x="2898839" y="3003550"/>
                  </a:cubicBezTo>
                  <a:cubicBezTo>
                    <a:pt x="2914355" y="2997200"/>
                    <a:pt x="2927656" y="2994660"/>
                    <a:pt x="2936523" y="2988310"/>
                  </a:cubicBezTo>
                  <a:cubicBezTo>
                    <a:pt x="2945389" y="2980690"/>
                    <a:pt x="2943173" y="2979420"/>
                    <a:pt x="2958689" y="2985770"/>
                  </a:cubicBezTo>
                  <a:cubicBezTo>
                    <a:pt x="2956473" y="2987040"/>
                    <a:pt x="2952039" y="2988310"/>
                    <a:pt x="2947606" y="2990850"/>
                  </a:cubicBezTo>
                  <a:cubicBezTo>
                    <a:pt x="2974206" y="2987040"/>
                    <a:pt x="2998590" y="2979420"/>
                    <a:pt x="3025190" y="2980690"/>
                  </a:cubicBezTo>
                  <a:cubicBezTo>
                    <a:pt x="3051791" y="2980690"/>
                    <a:pt x="3078391" y="2983230"/>
                    <a:pt x="3102775" y="2974340"/>
                  </a:cubicBezTo>
                  <a:cubicBezTo>
                    <a:pt x="3104991" y="2978150"/>
                    <a:pt x="3104991" y="2981960"/>
                    <a:pt x="3109425" y="2983230"/>
                  </a:cubicBezTo>
                  <a:cubicBezTo>
                    <a:pt x="3116075" y="2985770"/>
                    <a:pt x="3127159" y="2987040"/>
                    <a:pt x="3129375" y="2985770"/>
                  </a:cubicBezTo>
                  <a:cubicBezTo>
                    <a:pt x="3142675" y="2974340"/>
                    <a:pt x="3164842" y="2975610"/>
                    <a:pt x="3178142" y="2981960"/>
                  </a:cubicBezTo>
                  <a:cubicBezTo>
                    <a:pt x="3195876" y="2989580"/>
                    <a:pt x="3206959" y="2983230"/>
                    <a:pt x="3222476" y="2981960"/>
                  </a:cubicBezTo>
                  <a:cubicBezTo>
                    <a:pt x="3209176" y="2978150"/>
                    <a:pt x="3198093" y="2974340"/>
                    <a:pt x="3187009" y="2971800"/>
                  </a:cubicBezTo>
                  <a:cubicBezTo>
                    <a:pt x="3189226" y="2970530"/>
                    <a:pt x="3189226" y="2969260"/>
                    <a:pt x="3191443" y="2967990"/>
                  </a:cubicBezTo>
                  <a:cubicBezTo>
                    <a:pt x="3198093" y="2969260"/>
                    <a:pt x="3206959" y="2970530"/>
                    <a:pt x="3213609" y="2973070"/>
                  </a:cubicBezTo>
                  <a:cubicBezTo>
                    <a:pt x="3215826" y="2967990"/>
                    <a:pt x="3220260" y="2964180"/>
                    <a:pt x="3222476" y="2960370"/>
                  </a:cubicBezTo>
                  <a:cubicBezTo>
                    <a:pt x="3244643" y="2966720"/>
                    <a:pt x="3264594" y="2971800"/>
                    <a:pt x="3288977" y="2962910"/>
                  </a:cubicBezTo>
                  <a:cubicBezTo>
                    <a:pt x="3293411" y="2961640"/>
                    <a:pt x="3311144" y="2954020"/>
                    <a:pt x="3306711" y="2966720"/>
                  </a:cubicBezTo>
                  <a:cubicBezTo>
                    <a:pt x="3295627" y="2970530"/>
                    <a:pt x="3284544" y="2974340"/>
                    <a:pt x="3273460" y="2976880"/>
                  </a:cubicBezTo>
                  <a:cubicBezTo>
                    <a:pt x="3273460" y="2978150"/>
                    <a:pt x="3275677" y="2978150"/>
                    <a:pt x="3275677" y="2979420"/>
                  </a:cubicBezTo>
                  <a:cubicBezTo>
                    <a:pt x="3288977" y="2978150"/>
                    <a:pt x="3304494" y="2976880"/>
                    <a:pt x="3320011" y="2975610"/>
                  </a:cubicBezTo>
                  <a:cubicBezTo>
                    <a:pt x="3315578" y="2971800"/>
                    <a:pt x="3313361" y="2969260"/>
                    <a:pt x="3311144" y="2966720"/>
                  </a:cubicBezTo>
                  <a:cubicBezTo>
                    <a:pt x="3326661" y="2967990"/>
                    <a:pt x="3344394" y="2969260"/>
                    <a:pt x="3359912" y="2967990"/>
                  </a:cubicBezTo>
                  <a:cubicBezTo>
                    <a:pt x="3393162" y="2966720"/>
                    <a:pt x="3417546" y="2947670"/>
                    <a:pt x="3457446" y="2955290"/>
                  </a:cubicBezTo>
                  <a:cubicBezTo>
                    <a:pt x="3470746" y="2957830"/>
                    <a:pt x="3501780" y="2955290"/>
                    <a:pt x="3503997" y="2938780"/>
                  </a:cubicBezTo>
                  <a:cubicBezTo>
                    <a:pt x="3503997" y="2942590"/>
                    <a:pt x="3503997" y="2947670"/>
                    <a:pt x="3506214" y="2950210"/>
                  </a:cubicBezTo>
                  <a:cubicBezTo>
                    <a:pt x="3528380" y="2946400"/>
                    <a:pt x="3548331" y="2942590"/>
                    <a:pt x="3570498" y="2938780"/>
                  </a:cubicBezTo>
                  <a:cubicBezTo>
                    <a:pt x="3570498" y="2940050"/>
                    <a:pt x="3566064" y="2943860"/>
                    <a:pt x="3568281" y="2946400"/>
                  </a:cubicBezTo>
                  <a:cubicBezTo>
                    <a:pt x="3568281" y="2950210"/>
                    <a:pt x="3572714" y="2954020"/>
                    <a:pt x="3577148" y="2956560"/>
                  </a:cubicBezTo>
                  <a:cubicBezTo>
                    <a:pt x="3579364" y="2957830"/>
                    <a:pt x="3590448" y="2956560"/>
                    <a:pt x="3590448" y="2955290"/>
                  </a:cubicBezTo>
                  <a:cubicBezTo>
                    <a:pt x="3594881" y="2943860"/>
                    <a:pt x="3610398" y="2945130"/>
                    <a:pt x="3625915" y="2945130"/>
                  </a:cubicBezTo>
                  <a:cubicBezTo>
                    <a:pt x="3639215" y="2945130"/>
                    <a:pt x="3654732" y="2943860"/>
                    <a:pt x="3670249" y="2942590"/>
                  </a:cubicBezTo>
                  <a:cubicBezTo>
                    <a:pt x="3676899" y="2936240"/>
                    <a:pt x="3681333" y="2926080"/>
                    <a:pt x="3703500" y="2938780"/>
                  </a:cubicBezTo>
                  <a:cubicBezTo>
                    <a:pt x="3712366" y="2943860"/>
                    <a:pt x="3734533" y="2942590"/>
                    <a:pt x="3736750" y="2932430"/>
                  </a:cubicBezTo>
                  <a:lnTo>
                    <a:pt x="3829851" y="2932430"/>
                  </a:lnTo>
                  <a:lnTo>
                    <a:pt x="3829851" y="2934970"/>
                  </a:lnTo>
                  <a:cubicBezTo>
                    <a:pt x="3840935" y="2933700"/>
                    <a:pt x="3852018" y="2931160"/>
                    <a:pt x="3860885" y="2929890"/>
                  </a:cubicBezTo>
                  <a:cubicBezTo>
                    <a:pt x="3867535" y="2936240"/>
                    <a:pt x="3874185" y="2942590"/>
                    <a:pt x="3883052" y="2950210"/>
                  </a:cubicBezTo>
                  <a:cubicBezTo>
                    <a:pt x="3898569" y="2926080"/>
                    <a:pt x="3916302" y="2921000"/>
                    <a:pt x="3947336" y="2929890"/>
                  </a:cubicBezTo>
                  <a:cubicBezTo>
                    <a:pt x="3951770" y="2931160"/>
                    <a:pt x="3951770" y="2937510"/>
                    <a:pt x="3953986" y="2942590"/>
                  </a:cubicBezTo>
                  <a:cubicBezTo>
                    <a:pt x="3956203" y="2941320"/>
                    <a:pt x="3969503" y="2938780"/>
                    <a:pt x="3969503" y="2937510"/>
                  </a:cubicBezTo>
                  <a:cubicBezTo>
                    <a:pt x="3967286" y="2927350"/>
                    <a:pt x="3991670" y="2934970"/>
                    <a:pt x="3989453" y="2927350"/>
                  </a:cubicBezTo>
                  <a:cubicBezTo>
                    <a:pt x="4009403" y="2932430"/>
                    <a:pt x="4013837" y="2924810"/>
                    <a:pt x="4018270" y="2919730"/>
                  </a:cubicBezTo>
                  <a:cubicBezTo>
                    <a:pt x="4009403" y="2915920"/>
                    <a:pt x="4004970" y="2913380"/>
                    <a:pt x="3998320" y="2909570"/>
                  </a:cubicBezTo>
                  <a:cubicBezTo>
                    <a:pt x="4000537" y="2908300"/>
                    <a:pt x="4000537" y="2907030"/>
                    <a:pt x="4002754" y="2905760"/>
                  </a:cubicBezTo>
                  <a:cubicBezTo>
                    <a:pt x="4020487" y="2912110"/>
                    <a:pt x="4038221" y="2918460"/>
                    <a:pt x="4049304" y="2922270"/>
                  </a:cubicBezTo>
                  <a:cubicBezTo>
                    <a:pt x="4067038" y="2921000"/>
                    <a:pt x="4082554" y="2921000"/>
                    <a:pt x="4098071" y="2919730"/>
                  </a:cubicBezTo>
                  <a:cubicBezTo>
                    <a:pt x="4113588" y="2918460"/>
                    <a:pt x="4129105" y="2914650"/>
                    <a:pt x="4146839" y="2912110"/>
                  </a:cubicBezTo>
                  <a:cubicBezTo>
                    <a:pt x="4149055" y="2914650"/>
                    <a:pt x="4151272" y="2915920"/>
                    <a:pt x="4153489" y="2918460"/>
                  </a:cubicBezTo>
                  <a:cubicBezTo>
                    <a:pt x="4160139" y="2913380"/>
                    <a:pt x="4164572" y="2908300"/>
                    <a:pt x="4173439" y="2899410"/>
                  </a:cubicBezTo>
                  <a:lnTo>
                    <a:pt x="4173439" y="2919730"/>
                  </a:lnTo>
                  <a:cubicBezTo>
                    <a:pt x="4193389" y="2912110"/>
                    <a:pt x="4208906" y="2905760"/>
                    <a:pt x="4222206" y="2899410"/>
                  </a:cubicBezTo>
                  <a:cubicBezTo>
                    <a:pt x="4231073" y="2908300"/>
                    <a:pt x="4237723" y="2917190"/>
                    <a:pt x="4244373" y="2924810"/>
                  </a:cubicBezTo>
                  <a:cubicBezTo>
                    <a:pt x="4246590" y="2924810"/>
                    <a:pt x="4246590" y="2923540"/>
                    <a:pt x="4248807" y="2923540"/>
                  </a:cubicBezTo>
                  <a:cubicBezTo>
                    <a:pt x="4246590" y="2918460"/>
                    <a:pt x="4244373" y="2913380"/>
                    <a:pt x="4239940" y="2907030"/>
                  </a:cubicBezTo>
                  <a:lnTo>
                    <a:pt x="4352991" y="2907030"/>
                  </a:lnTo>
                  <a:cubicBezTo>
                    <a:pt x="4364075" y="2895600"/>
                    <a:pt x="4388458" y="2894330"/>
                    <a:pt x="4408409" y="2905760"/>
                  </a:cubicBezTo>
                  <a:cubicBezTo>
                    <a:pt x="4437226" y="2922270"/>
                    <a:pt x="4441659" y="2922270"/>
                    <a:pt x="4459393" y="2898140"/>
                  </a:cubicBezTo>
                  <a:cubicBezTo>
                    <a:pt x="4468260" y="2900680"/>
                    <a:pt x="4477126" y="2903220"/>
                    <a:pt x="4488210" y="2907030"/>
                  </a:cubicBezTo>
                  <a:cubicBezTo>
                    <a:pt x="4501510" y="2890520"/>
                    <a:pt x="4523677" y="2890520"/>
                    <a:pt x="4550278" y="2895600"/>
                  </a:cubicBezTo>
                  <a:cubicBezTo>
                    <a:pt x="4563578" y="2898140"/>
                    <a:pt x="4579095" y="2893060"/>
                    <a:pt x="4594611" y="2890520"/>
                  </a:cubicBezTo>
                  <a:lnTo>
                    <a:pt x="4605695" y="2896870"/>
                  </a:lnTo>
                  <a:cubicBezTo>
                    <a:pt x="4618995" y="2894330"/>
                    <a:pt x="4630078" y="2893060"/>
                    <a:pt x="4641162" y="2890520"/>
                  </a:cubicBezTo>
                  <a:cubicBezTo>
                    <a:pt x="4643379" y="2894330"/>
                    <a:pt x="4643379" y="2896870"/>
                    <a:pt x="4645596" y="2903220"/>
                  </a:cubicBezTo>
                  <a:cubicBezTo>
                    <a:pt x="4654462" y="2898140"/>
                    <a:pt x="4661112" y="2893060"/>
                    <a:pt x="4672196" y="2886710"/>
                  </a:cubicBezTo>
                  <a:cubicBezTo>
                    <a:pt x="4681062" y="2893060"/>
                    <a:pt x="4687713" y="2899410"/>
                    <a:pt x="4696579" y="2905760"/>
                  </a:cubicBezTo>
                  <a:cubicBezTo>
                    <a:pt x="4712096" y="2905760"/>
                    <a:pt x="4736480" y="2913380"/>
                    <a:pt x="4740913" y="2893060"/>
                  </a:cubicBezTo>
                  <a:cubicBezTo>
                    <a:pt x="4740913" y="2890520"/>
                    <a:pt x="4754214" y="2886710"/>
                    <a:pt x="4760864" y="2885440"/>
                  </a:cubicBezTo>
                  <a:cubicBezTo>
                    <a:pt x="4774164" y="2884170"/>
                    <a:pt x="4787464" y="2882900"/>
                    <a:pt x="4800764" y="2882900"/>
                  </a:cubicBezTo>
                  <a:cubicBezTo>
                    <a:pt x="4796330" y="2877820"/>
                    <a:pt x="4791897" y="2874010"/>
                    <a:pt x="4785247" y="2867660"/>
                  </a:cubicBezTo>
                  <a:cubicBezTo>
                    <a:pt x="4802981" y="2870200"/>
                    <a:pt x="4816281" y="2870200"/>
                    <a:pt x="4827365" y="2872740"/>
                  </a:cubicBezTo>
                  <a:cubicBezTo>
                    <a:pt x="4851748" y="2879090"/>
                    <a:pt x="4871698" y="2879090"/>
                    <a:pt x="4896082" y="2868930"/>
                  </a:cubicBezTo>
                  <a:cubicBezTo>
                    <a:pt x="4891649" y="2867660"/>
                    <a:pt x="4887215" y="2865120"/>
                    <a:pt x="4882782" y="2863850"/>
                  </a:cubicBezTo>
                  <a:cubicBezTo>
                    <a:pt x="4884998" y="2860040"/>
                    <a:pt x="4889432" y="2856230"/>
                    <a:pt x="4891649" y="2852420"/>
                  </a:cubicBezTo>
                  <a:cubicBezTo>
                    <a:pt x="4900516" y="2837180"/>
                    <a:pt x="4922682" y="2847340"/>
                    <a:pt x="4938199" y="2843530"/>
                  </a:cubicBezTo>
                  <a:cubicBezTo>
                    <a:pt x="4938199" y="2843530"/>
                    <a:pt x="4947066" y="2848610"/>
                    <a:pt x="4949283" y="2852420"/>
                  </a:cubicBezTo>
                  <a:cubicBezTo>
                    <a:pt x="4955933" y="2860040"/>
                    <a:pt x="4960366" y="2868930"/>
                    <a:pt x="4967017" y="2877820"/>
                  </a:cubicBezTo>
                  <a:cubicBezTo>
                    <a:pt x="5006917" y="2863850"/>
                    <a:pt x="5042384" y="2868930"/>
                    <a:pt x="5077851" y="2871470"/>
                  </a:cubicBezTo>
                  <a:cubicBezTo>
                    <a:pt x="5068984" y="2868930"/>
                    <a:pt x="5062334" y="2866390"/>
                    <a:pt x="5055684" y="2863850"/>
                  </a:cubicBezTo>
                  <a:cubicBezTo>
                    <a:pt x="5055684" y="2862580"/>
                    <a:pt x="5057901" y="2861310"/>
                    <a:pt x="5057901" y="2860040"/>
                  </a:cubicBezTo>
                  <a:cubicBezTo>
                    <a:pt x="5066768" y="2861310"/>
                    <a:pt x="5077851" y="2863850"/>
                    <a:pt x="5086718" y="2865120"/>
                  </a:cubicBezTo>
                  <a:cubicBezTo>
                    <a:pt x="5086718" y="2863850"/>
                    <a:pt x="5086718" y="2862580"/>
                    <a:pt x="5084501" y="2861310"/>
                  </a:cubicBezTo>
                  <a:cubicBezTo>
                    <a:pt x="5091151" y="2860040"/>
                    <a:pt x="5102235" y="2857500"/>
                    <a:pt x="5104452" y="2858770"/>
                  </a:cubicBezTo>
                  <a:cubicBezTo>
                    <a:pt x="5117752" y="2874010"/>
                    <a:pt x="5139918" y="2862580"/>
                    <a:pt x="5159869" y="2866390"/>
                  </a:cubicBezTo>
                  <a:cubicBezTo>
                    <a:pt x="5155436" y="2856230"/>
                    <a:pt x="5153219" y="2848610"/>
                    <a:pt x="5151002" y="2843530"/>
                  </a:cubicBezTo>
                  <a:cubicBezTo>
                    <a:pt x="5159869" y="2838450"/>
                    <a:pt x="5168736" y="2834640"/>
                    <a:pt x="5182036" y="2829560"/>
                  </a:cubicBezTo>
                  <a:cubicBezTo>
                    <a:pt x="5182036" y="2835910"/>
                    <a:pt x="5179819" y="2842260"/>
                    <a:pt x="5179819" y="2848610"/>
                  </a:cubicBezTo>
                  <a:cubicBezTo>
                    <a:pt x="5179819" y="2854960"/>
                    <a:pt x="5182036" y="2861310"/>
                    <a:pt x="5186469" y="2865120"/>
                  </a:cubicBezTo>
                  <a:cubicBezTo>
                    <a:pt x="5188686" y="2867660"/>
                    <a:pt x="5201986" y="2865120"/>
                    <a:pt x="5210853" y="2863850"/>
                  </a:cubicBezTo>
                  <a:cubicBezTo>
                    <a:pt x="5226370" y="2860040"/>
                    <a:pt x="5241887" y="2854960"/>
                    <a:pt x="5257404" y="2865120"/>
                  </a:cubicBezTo>
                  <a:cubicBezTo>
                    <a:pt x="5259620" y="2866390"/>
                    <a:pt x="5268487" y="2865120"/>
                    <a:pt x="5272920" y="2862580"/>
                  </a:cubicBezTo>
                  <a:cubicBezTo>
                    <a:pt x="5284004" y="2856230"/>
                    <a:pt x="5292871" y="2847340"/>
                    <a:pt x="5306171" y="2861310"/>
                  </a:cubicBezTo>
                  <a:cubicBezTo>
                    <a:pt x="5308388" y="2862580"/>
                    <a:pt x="5321688" y="2862580"/>
                    <a:pt x="5328338" y="2861310"/>
                  </a:cubicBezTo>
                  <a:cubicBezTo>
                    <a:pt x="5343855" y="2857500"/>
                    <a:pt x="5357155" y="2853690"/>
                    <a:pt x="5372672" y="2848610"/>
                  </a:cubicBezTo>
                  <a:cubicBezTo>
                    <a:pt x="5370455" y="2852420"/>
                    <a:pt x="5368238" y="2854960"/>
                    <a:pt x="5368238" y="2857500"/>
                  </a:cubicBezTo>
                  <a:cubicBezTo>
                    <a:pt x="5385972" y="2862580"/>
                    <a:pt x="5401489" y="2865120"/>
                    <a:pt x="5414789" y="2853690"/>
                  </a:cubicBezTo>
                  <a:cubicBezTo>
                    <a:pt x="5419222" y="2849880"/>
                    <a:pt x="5434739" y="2849880"/>
                    <a:pt x="5445823" y="2848610"/>
                  </a:cubicBezTo>
                  <a:cubicBezTo>
                    <a:pt x="5439173" y="2844800"/>
                    <a:pt x="5430306" y="2842260"/>
                    <a:pt x="5421439" y="2838450"/>
                  </a:cubicBezTo>
                  <a:cubicBezTo>
                    <a:pt x="5459123" y="2825750"/>
                    <a:pt x="5463556" y="2827020"/>
                    <a:pt x="5463556" y="2844800"/>
                  </a:cubicBezTo>
                  <a:cubicBezTo>
                    <a:pt x="5467990" y="2839720"/>
                    <a:pt x="5470206" y="2835910"/>
                    <a:pt x="5476857" y="2828290"/>
                  </a:cubicBezTo>
                  <a:cubicBezTo>
                    <a:pt x="5510107" y="2829560"/>
                    <a:pt x="5543358" y="2832100"/>
                    <a:pt x="5578825" y="2833370"/>
                  </a:cubicBezTo>
                  <a:lnTo>
                    <a:pt x="5578825" y="2839720"/>
                  </a:lnTo>
                  <a:lnTo>
                    <a:pt x="5565525" y="2839720"/>
                  </a:lnTo>
                  <a:cubicBezTo>
                    <a:pt x="5538924" y="2840990"/>
                    <a:pt x="5512324" y="2840990"/>
                    <a:pt x="5485723" y="2842260"/>
                  </a:cubicBezTo>
                  <a:cubicBezTo>
                    <a:pt x="5494590" y="2844800"/>
                    <a:pt x="5505674" y="2848610"/>
                    <a:pt x="5514541" y="2851150"/>
                  </a:cubicBezTo>
                  <a:cubicBezTo>
                    <a:pt x="5518974" y="2844800"/>
                    <a:pt x="5521191" y="2846070"/>
                    <a:pt x="5532274" y="2848610"/>
                  </a:cubicBezTo>
                  <a:cubicBezTo>
                    <a:pt x="5547791" y="2851150"/>
                    <a:pt x="5565525" y="2851150"/>
                    <a:pt x="5583258" y="2852420"/>
                  </a:cubicBezTo>
                  <a:cubicBezTo>
                    <a:pt x="5592125" y="2852420"/>
                    <a:pt x="5600991" y="2853690"/>
                    <a:pt x="5612075" y="2854960"/>
                  </a:cubicBezTo>
                  <a:cubicBezTo>
                    <a:pt x="5614292" y="2851150"/>
                    <a:pt x="5618725" y="2846070"/>
                    <a:pt x="5623158" y="2839720"/>
                  </a:cubicBezTo>
                  <a:cubicBezTo>
                    <a:pt x="5647542" y="2862580"/>
                    <a:pt x="5665276" y="2861310"/>
                    <a:pt x="5694093" y="2838450"/>
                  </a:cubicBezTo>
                  <a:cubicBezTo>
                    <a:pt x="5694093" y="2842260"/>
                    <a:pt x="5696310" y="2844800"/>
                    <a:pt x="5696310" y="2847340"/>
                  </a:cubicBezTo>
                  <a:cubicBezTo>
                    <a:pt x="5705176" y="2847340"/>
                    <a:pt x="5711827" y="2847340"/>
                    <a:pt x="5720693" y="2846070"/>
                  </a:cubicBezTo>
                  <a:cubicBezTo>
                    <a:pt x="5718477" y="2848610"/>
                    <a:pt x="5716260" y="2851150"/>
                    <a:pt x="5714043" y="2852420"/>
                  </a:cubicBezTo>
                  <a:lnTo>
                    <a:pt x="5718477" y="2854960"/>
                  </a:lnTo>
                  <a:cubicBezTo>
                    <a:pt x="5725126" y="2851150"/>
                    <a:pt x="5731777" y="2847340"/>
                    <a:pt x="5742860" y="2842260"/>
                  </a:cubicBezTo>
                  <a:cubicBezTo>
                    <a:pt x="5751727" y="2844800"/>
                    <a:pt x="5762810" y="2847340"/>
                    <a:pt x="5771677" y="2849880"/>
                  </a:cubicBezTo>
                  <a:cubicBezTo>
                    <a:pt x="5780544" y="2846070"/>
                    <a:pt x="5791627" y="2842260"/>
                    <a:pt x="5802711" y="2838450"/>
                  </a:cubicBezTo>
                  <a:cubicBezTo>
                    <a:pt x="5818228" y="2856230"/>
                    <a:pt x="5838178" y="2858770"/>
                    <a:pt x="5855912" y="2846070"/>
                  </a:cubicBezTo>
                  <a:cubicBezTo>
                    <a:pt x="5882512" y="2847340"/>
                    <a:pt x="5904679" y="2848610"/>
                    <a:pt x="5920196" y="2848610"/>
                  </a:cubicBezTo>
                  <a:cubicBezTo>
                    <a:pt x="5922413" y="2839720"/>
                    <a:pt x="5924629" y="2833370"/>
                    <a:pt x="5926846" y="2827020"/>
                  </a:cubicBezTo>
                  <a:cubicBezTo>
                    <a:pt x="5935712" y="2828290"/>
                    <a:pt x="5942363" y="2829560"/>
                    <a:pt x="5951230" y="2830830"/>
                  </a:cubicBezTo>
                  <a:cubicBezTo>
                    <a:pt x="5955663" y="2832100"/>
                    <a:pt x="5960096" y="2834640"/>
                    <a:pt x="5964530" y="2835910"/>
                  </a:cubicBezTo>
                  <a:cubicBezTo>
                    <a:pt x="5957879" y="2837180"/>
                    <a:pt x="5951230" y="2837180"/>
                    <a:pt x="5944580" y="2838450"/>
                  </a:cubicBezTo>
                  <a:cubicBezTo>
                    <a:pt x="5964530" y="2848610"/>
                    <a:pt x="5980046" y="2846070"/>
                    <a:pt x="5995563" y="2838450"/>
                  </a:cubicBezTo>
                  <a:cubicBezTo>
                    <a:pt x="5988914" y="2848610"/>
                    <a:pt x="6008864" y="2847340"/>
                    <a:pt x="6011081" y="2847340"/>
                  </a:cubicBezTo>
                  <a:cubicBezTo>
                    <a:pt x="6039898" y="2840990"/>
                    <a:pt x="6066498" y="2837180"/>
                    <a:pt x="6097532" y="2847340"/>
                  </a:cubicBezTo>
                  <a:cubicBezTo>
                    <a:pt x="6101965" y="2834640"/>
                    <a:pt x="6106398" y="2824480"/>
                    <a:pt x="6108615" y="2814320"/>
                  </a:cubicBezTo>
                  <a:cubicBezTo>
                    <a:pt x="6119699" y="2815590"/>
                    <a:pt x="6128565" y="2815590"/>
                    <a:pt x="6139649" y="2816860"/>
                  </a:cubicBezTo>
                  <a:cubicBezTo>
                    <a:pt x="6148515" y="2816860"/>
                    <a:pt x="6157382" y="2818130"/>
                    <a:pt x="6166250" y="2818130"/>
                  </a:cubicBezTo>
                  <a:lnTo>
                    <a:pt x="6166250" y="2821940"/>
                  </a:lnTo>
                  <a:cubicBezTo>
                    <a:pt x="6157382" y="2823210"/>
                    <a:pt x="6150732" y="2824480"/>
                    <a:pt x="6141866" y="2825750"/>
                  </a:cubicBezTo>
                  <a:lnTo>
                    <a:pt x="6141866" y="2829560"/>
                  </a:lnTo>
                  <a:cubicBezTo>
                    <a:pt x="6172899" y="2833370"/>
                    <a:pt x="6201716" y="2837180"/>
                    <a:pt x="6232750" y="2839720"/>
                  </a:cubicBezTo>
                  <a:cubicBezTo>
                    <a:pt x="6239400" y="2840990"/>
                    <a:pt x="6248267" y="2837180"/>
                    <a:pt x="6259350" y="2833370"/>
                  </a:cubicBezTo>
                  <a:cubicBezTo>
                    <a:pt x="6263784" y="2834640"/>
                    <a:pt x="6274867" y="2837180"/>
                    <a:pt x="6288168" y="2838450"/>
                  </a:cubicBezTo>
                  <a:cubicBezTo>
                    <a:pt x="6321418" y="2840990"/>
                    <a:pt x="6356885" y="2843530"/>
                    <a:pt x="6383486" y="2827020"/>
                  </a:cubicBezTo>
                  <a:cubicBezTo>
                    <a:pt x="6385702" y="2840990"/>
                    <a:pt x="6407869" y="2832100"/>
                    <a:pt x="6418953" y="2837180"/>
                  </a:cubicBezTo>
                  <a:cubicBezTo>
                    <a:pt x="6418953" y="2837180"/>
                    <a:pt x="6430036" y="2832100"/>
                    <a:pt x="6434469" y="2829560"/>
                  </a:cubicBezTo>
                  <a:cubicBezTo>
                    <a:pt x="6434469" y="2829560"/>
                    <a:pt x="6432253" y="2828290"/>
                    <a:pt x="6432253" y="2827020"/>
                  </a:cubicBezTo>
                  <a:cubicBezTo>
                    <a:pt x="6436686" y="2828290"/>
                    <a:pt x="6438903" y="2832100"/>
                    <a:pt x="6443337" y="2830830"/>
                  </a:cubicBezTo>
                  <a:cubicBezTo>
                    <a:pt x="6463286" y="2830830"/>
                    <a:pt x="6481020" y="2829560"/>
                    <a:pt x="6494320" y="2829560"/>
                  </a:cubicBezTo>
                  <a:cubicBezTo>
                    <a:pt x="6505404" y="2833370"/>
                    <a:pt x="6512054" y="2837180"/>
                    <a:pt x="6516488" y="2835910"/>
                  </a:cubicBezTo>
                  <a:cubicBezTo>
                    <a:pt x="6543088" y="2834640"/>
                    <a:pt x="6567471" y="2830830"/>
                    <a:pt x="6591855" y="2830830"/>
                  </a:cubicBezTo>
                  <a:cubicBezTo>
                    <a:pt x="6616239" y="2838450"/>
                    <a:pt x="6611805" y="2824480"/>
                    <a:pt x="6607372" y="2816860"/>
                  </a:cubicBezTo>
                  <a:cubicBezTo>
                    <a:pt x="6616239" y="2811780"/>
                    <a:pt x="6625105" y="2807970"/>
                    <a:pt x="6627322" y="2806700"/>
                  </a:cubicBezTo>
                  <a:cubicBezTo>
                    <a:pt x="6640623" y="2806700"/>
                    <a:pt x="6649489" y="2807970"/>
                    <a:pt x="6656139" y="2806700"/>
                  </a:cubicBezTo>
                  <a:cubicBezTo>
                    <a:pt x="6665006" y="2802890"/>
                    <a:pt x="6671656" y="2796540"/>
                    <a:pt x="6682739" y="2788920"/>
                  </a:cubicBezTo>
                  <a:cubicBezTo>
                    <a:pt x="6696040" y="2787650"/>
                    <a:pt x="6718207" y="2785110"/>
                    <a:pt x="6742591" y="2782570"/>
                  </a:cubicBezTo>
                  <a:cubicBezTo>
                    <a:pt x="6742591" y="2782570"/>
                    <a:pt x="6742591" y="2780030"/>
                    <a:pt x="6744807" y="2777490"/>
                  </a:cubicBezTo>
                  <a:cubicBezTo>
                    <a:pt x="6753674" y="2769870"/>
                    <a:pt x="6775841" y="2767330"/>
                    <a:pt x="6762541" y="2753360"/>
                  </a:cubicBezTo>
                  <a:cubicBezTo>
                    <a:pt x="6760324" y="2750820"/>
                    <a:pt x="6760324" y="2743200"/>
                    <a:pt x="6764758" y="2740660"/>
                  </a:cubicBezTo>
                  <a:cubicBezTo>
                    <a:pt x="6780274" y="2729230"/>
                    <a:pt x="6780274" y="2727960"/>
                    <a:pt x="6753674" y="2722880"/>
                  </a:cubicBezTo>
                  <a:cubicBezTo>
                    <a:pt x="6755890" y="2713990"/>
                    <a:pt x="6740374" y="2702560"/>
                    <a:pt x="6762541" y="2701290"/>
                  </a:cubicBezTo>
                  <a:cubicBezTo>
                    <a:pt x="6769191" y="2693670"/>
                    <a:pt x="6771408" y="2689860"/>
                    <a:pt x="6775841" y="2686050"/>
                  </a:cubicBezTo>
                  <a:cubicBezTo>
                    <a:pt x="6778057" y="2683510"/>
                    <a:pt x="6784708" y="2680970"/>
                    <a:pt x="6784708" y="2678430"/>
                  </a:cubicBezTo>
                  <a:cubicBezTo>
                    <a:pt x="6784708" y="2673350"/>
                    <a:pt x="6780274" y="2667000"/>
                    <a:pt x="6782491" y="2663190"/>
                  </a:cubicBezTo>
                  <a:cubicBezTo>
                    <a:pt x="6789141" y="2649220"/>
                    <a:pt x="6791358" y="2636520"/>
                    <a:pt x="6751457" y="2631440"/>
                  </a:cubicBezTo>
                  <a:cubicBezTo>
                    <a:pt x="6766974" y="2627630"/>
                    <a:pt x="6773624" y="2625090"/>
                    <a:pt x="6784708" y="2622550"/>
                  </a:cubicBezTo>
                  <a:cubicBezTo>
                    <a:pt x="6766974" y="2617470"/>
                    <a:pt x="6751457" y="2613660"/>
                    <a:pt x="6731507" y="2608580"/>
                  </a:cubicBezTo>
                  <a:lnTo>
                    <a:pt x="6751457" y="2608580"/>
                  </a:lnTo>
                  <a:lnTo>
                    <a:pt x="6751457" y="2604770"/>
                  </a:lnTo>
                  <a:cubicBezTo>
                    <a:pt x="6740374" y="2604770"/>
                    <a:pt x="6731507" y="2603500"/>
                    <a:pt x="6720424" y="2603500"/>
                  </a:cubicBezTo>
                  <a:cubicBezTo>
                    <a:pt x="6720424" y="2604770"/>
                    <a:pt x="6720424" y="2606040"/>
                    <a:pt x="6718207" y="2607310"/>
                  </a:cubicBezTo>
                  <a:cubicBezTo>
                    <a:pt x="6715990" y="2604770"/>
                    <a:pt x="6713773" y="2602230"/>
                    <a:pt x="6711556" y="2598420"/>
                  </a:cubicBezTo>
                  <a:cubicBezTo>
                    <a:pt x="6769191" y="2590800"/>
                    <a:pt x="7154896" y="2566670"/>
                    <a:pt x="7119429" y="2562860"/>
                  </a:cubicBezTo>
                  <a:cubicBezTo>
                    <a:pt x="7137162" y="2553970"/>
                    <a:pt x="7130512" y="2538730"/>
                    <a:pt x="7161546" y="2537460"/>
                  </a:cubicBezTo>
                  <a:cubicBezTo>
                    <a:pt x="7170413" y="2537460"/>
                    <a:pt x="7185930" y="2528570"/>
                    <a:pt x="7188146" y="2522220"/>
                  </a:cubicBezTo>
                  <a:cubicBezTo>
                    <a:pt x="7192580" y="2513330"/>
                    <a:pt x="7188146" y="2501900"/>
                    <a:pt x="7192580" y="2493010"/>
                  </a:cubicBezTo>
                  <a:cubicBezTo>
                    <a:pt x="7197013" y="2480310"/>
                    <a:pt x="7205880" y="2467610"/>
                    <a:pt x="7212530" y="2457450"/>
                  </a:cubicBezTo>
                  <a:cubicBezTo>
                    <a:pt x="7205880" y="2451100"/>
                    <a:pt x="7199230" y="2444750"/>
                    <a:pt x="7194796" y="2440940"/>
                  </a:cubicBezTo>
                  <a:cubicBezTo>
                    <a:pt x="7203663" y="2437130"/>
                    <a:pt x="7208096" y="2434590"/>
                    <a:pt x="7214746" y="2433320"/>
                  </a:cubicBezTo>
                  <a:cubicBezTo>
                    <a:pt x="7212530" y="2432050"/>
                    <a:pt x="7212530" y="2430780"/>
                    <a:pt x="7210313" y="2429510"/>
                  </a:cubicBezTo>
                  <a:cubicBezTo>
                    <a:pt x="7203663" y="2430780"/>
                    <a:pt x="7197013" y="2432050"/>
                    <a:pt x="7190363" y="2433320"/>
                  </a:cubicBezTo>
                  <a:cubicBezTo>
                    <a:pt x="7228047" y="2415540"/>
                    <a:pt x="7236913" y="2382520"/>
                    <a:pt x="7205880" y="2367280"/>
                  </a:cubicBezTo>
                  <a:cubicBezTo>
                    <a:pt x="7203663" y="2369820"/>
                    <a:pt x="7199230" y="2372360"/>
                    <a:pt x="7197013" y="2374900"/>
                  </a:cubicBezTo>
                  <a:cubicBezTo>
                    <a:pt x="7188146" y="2366010"/>
                    <a:pt x="7163763" y="2363470"/>
                    <a:pt x="7174847" y="2349500"/>
                  </a:cubicBezTo>
                  <a:cubicBezTo>
                    <a:pt x="7174847" y="2349500"/>
                    <a:pt x="7172630" y="2346960"/>
                    <a:pt x="7170413" y="2346960"/>
                  </a:cubicBezTo>
                  <a:cubicBezTo>
                    <a:pt x="7159329" y="2344420"/>
                    <a:pt x="7161546" y="2340610"/>
                    <a:pt x="7157112" y="2335530"/>
                  </a:cubicBezTo>
                  <a:cubicBezTo>
                    <a:pt x="7150463" y="2324100"/>
                    <a:pt x="7152680" y="2312670"/>
                    <a:pt x="7152680" y="2302510"/>
                  </a:cubicBezTo>
                  <a:lnTo>
                    <a:pt x="7152680" y="2256790"/>
                  </a:lnTo>
                  <a:cubicBezTo>
                    <a:pt x="7152680" y="2246630"/>
                    <a:pt x="7161546" y="2241550"/>
                    <a:pt x="7179280" y="2244090"/>
                  </a:cubicBezTo>
                  <a:cubicBezTo>
                    <a:pt x="7179280" y="2244090"/>
                    <a:pt x="7181496" y="2242820"/>
                    <a:pt x="7183713" y="2242820"/>
                  </a:cubicBezTo>
                  <a:cubicBezTo>
                    <a:pt x="7177063" y="2240280"/>
                    <a:pt x="7172630" y="2239010"/>
                    <a:pt x="7168196" y="2236470"/>
                  </a:cubicBezTo>
                  <a:cubicBezTo>
                    <a:pt x="7168196" y="2235200"/>
                    <a:pt x="7170413" y="2233930"/>
                    <a:pt x="7170413" y="2232660"/>
                  </a:cubicBezTo>
                  <a:cubicBezTo>
                    <a:pt x="7185930" y="2235200"/>
                    <a:pt x="7201446" y="2239010"/>
                    <a:pt x="7212530" y="2241550"/>
                  </a:cubicBezTo>
                  <a:cubicBezTo>
                    <a:pt x="7225830" y="2231390"/>
                    <a:pt x="7236913" y="2223770"/>
                    <a:pt x="7245780" y="2218690"/>
                  </a:cubicBezTo>
                  <a:lnTo>
                    <a:pt x="7245780" y="2195830"/>
                  </a:lnTo>
                  <a:cubicBezTo>
                    <a:pt x="7241347" y="2195830"/>
                    <a:pt x="7234696" y="2197100"/>
                    <a:pt x="7228047" y="2197100"/>
                  </a:cubicBezTo>
                  <a:cubicBezTo>
                    <a:pt x="7223613" y="2190750"/>
                    <a:pt x="7221396" y="2184400"/>
                    <a:pt x="7216963" y="2175510"/>
                  </a:cubicBezTo>
                  <a:cubicBezTo>
                    <a:pt x="7228047" y="2179320"/>
                    <a:pt x="7232480" y="2181860"/>
                    <a:pt x="7236913" y="2183130"/>
                  </a:cubicBezTo>
                  <a:cubicBezTo>
                    <a:pt x="7241347" y="2181860"/>
                    <a:pt x="7247997" y="2180590"/>
                    <a:pt x="7254647" y="2178050"/>
                  </a:cubicBezTo>
                  <a:cubicBezTo>
                    <a:pt x="7252431" y="2176780"/>
                    <a:pt x="7250214" y="2175510"/>
                    <a:pt x="7250214" y="2174240"/>
                  </a:cubicBezTo>
                  <a:cubicBezTo>
                    <a:pt x="7243563" y="2174240"/>
                    <a:pt x="7236913" y="2172970"/>
                    <a:pt x="7234696" y="2172970"/>
                  </a:cubicBezTo>
                  <a:cubicBezTo>
                    <a:pt x="7239130" y="2165350"/>
                    <a:pt x="7247997" y="2157730"/>
                    <a:pt x="7243563" y="2153920"/>
                  </a:cubicBezTo>
                  <a:cubicBezTo>
                    <a:pt x="7232480" y="2137410"/>
                    <a:pt x="7243563" y="2124710"/>
                    <a:pt x="7254647" y="2110740"/>
                  </a:cubicBezTo>
                  <a:cubicBezTo>
                    <a:pt x="7256864" y="2106930"/>
                    <a:pt x="7254647" y="2103120"/>
                    <a:pt x="7254647" y="2099310"/>
                  </a:cubicBezTo>
                  <a:cubicBezTo>
                    <a:pt x="7256864" y="2082800"/>
                    <a:pt x="7259080" y="2067560"/>
                    <a:pt x="7261297" y="2044700"/>
                  </a:cubicBezTo>
                  <a:cubicBezTo>
                    <a:pt x="7252431" y="2042160"/>
                    <a:pt x="7239130" y="2035810"/>
                    <a:pt x="7223613" y="2030730"/>
                  </a:cubicBezTo>
                  <a:cubicBezTo>
                    <a:pt x="7210313" y="2026920"/>
                    <a:pt x="7197013" y="2025650"/>
                    <a:pt x="7183713" y="2023110"/>
                  </a:cubicBezTo>
                  <a:cubicBezTo>
                    <a:pt x="7177063" y="2021840"/>
                    <a:pt x="7168196" y="2023110"/>
                    <a:pt x="7161546" y="2021840"/>
                  </a:cubicBezTo>
                  <a:cubicBezTo>
                    <a:pt x="7106128" y="2018030"/>
                    <a:pt x="7048495" y="2012950"/>
                    <a:pt x="6993077" y="2009140"/>
                  </a:cubicBezTo>
                  <a:cubicBezTo>
                    <a:pt x="6946526" y="2005330"/>
                    <a:pt x="6899976" y="2001520"/>
                    <a:pt x="6855641" y="1997710"/>
                  </a:cubicBezTo>
                  <a:cubicBezTo>
                    <a:pt x="6844558" y="1996440"/>
                    <a:pt x="6833474" y="1993900"/>
                    <a:pt x="6820175" y="1993900"/>
                  </a:cubicBezTo>
                  <a:cubicBezTo>
                    <a:pt x="6791358" y="1992630"/>
                    <a:pt x="6760324" y="1992630"/>
                    <a:pt x="6731507" y="1992630"/>
                  </a:cubicBezTo>
                  <a:cubicBezTo>
                    <a:pt x="6715990" y="1992630"/>
                    <a:pt x="6702689" y="1992630"/>
                    <a:pt x="6687173" y="1991360"/>
                  </a:cubicBezTo>
                  <a:cubicBezTo>
                    <a:pt x="6660573" y="1990090"/>
                    <a:pt x="6633972" y="1987550"/>
                    <a:pt x="6607372" y="1986280"/>
                  </a:cubicBezTo>
                  <a:lnTo>
                    <a:pt x="6607372" y="1982470"/>
                  </a:lnTo>
                  <a:cubicBezTo>
                    <a:pt x="6673872" y="1979930"/>
                    <a:pt x="6742591" y="1976120"/>
                    <a:pt x="6811308" y="1983740"/>
                  </a:cubicBezTo>
                  <a:cubicBezTo>
                    <a:pt x="6809091" y="1979930"/>
                    <a:pt x="6806874" y="1976120"/>
                    <a:pt x="6804658" y="1973580"/>
                  </a:cubicBezTo>
                  <a:cubicBezTo>
                    <a:pt x="6820175" y="1972310"/>
                    <a:pt x="6831258" y="1964690"/>
                    <a:pt x="6846775" y="1973580"/>
                  </a:cubicBezTo>
                  <a:cubicBezTo>
                    <a:pt x="6848992" y="1974850"/>
                    <a:pt x="6862292" y="1971040"/>
                    <a:pt x="6871159" y="1969770"/>
                  </a:cubicBezTo>
                  <a:lnTo>
                    <a:pt x="6871159" y="1967230"/>
                  </a:lnTo>
                  <a:lnTo>
                    <a:pt x="6851208" y="1967230"/>
                  </a:lnTo>
                  <a:cubicBezTo>
                    <a:pt x="6873376" y="1957070"/>
                    <a:pt x="6888892" y="1948180"/>
                    <a:pt x="6904409" y="1941830"/>
                  </a:cubicBezTo>
                  <a:cubicBezTo>
                    <a:pt x="6917710" y="1943100"/>
                    <a:pt x="6931009" y="1944370"/>
                    <a:pt x="6939876" y="1945640"/>
                  </a:cubicBezTo>
                  <a:cubicBezTo>
                    <a:pt x="6942093" y="1921510"/>
                    <a:pt x="6906626" y="1920240"/>
                    <a:pt x="6880025" y="1910080"/>
                  </a:cubicBezTo>
                  <a:cubicBezTo>
                    <a:pt x="6891109" y="1906270"/>
                    <a:pt x="6897760" y="1902460"/>
                    <a:pt x="6906626" y="1901190"/>
                  </a:cubicBezTo>
                  <a:cubicBezTo>
                    <a:pt x="6931009" y="1897380"/>
                    <a:pt x="6962043" y="1907540"/>
                    <a:pt x="6977560" y="1885950"/>
                  </a:cubicBezTo>
                  <a:cubicBezTo>
                    <a:pt x="6979776" y="1884680"/>
                    <a:pt x="6986427" y="1884680"/>
                    <a:pt x="6997511" y="1882140"/>
                  </a:cubicBezTo>
                  <a:cubicBezTo>
                    <a:pt x="6990860" y="1878330"/>
                    <a:pt x="6984210" y="1875790"/>
                    <a:pt x="6979776" y="1873250"/>
                  </a:cubicBezTo>
                  <a:cubicBezTo>
                    <a:pt x="6984210" y="1871980"/>
                    <a:pt x="6990860" y="1870710"/>
                    <a:pt x="6990860" y="1870710"/>
                  </a:cubicBezTo>
                  <a:cubicBezTo>
                    <a:pt x="7006377" y="1877060"/>
                    <a:pt x="7017461" y="1882140"/>
                    <a:pt x="7030761" y="1887220"/>
                  </a:cubicBezTo>
                  <a:cubicBezTo>
                    <a:pt x="7032977" y="1885950"/>
                    <a:pt x="7035194" y="1884680"/>
                    <a:pt x="7037411" y="1882140"/>
                  </a:cubicBezTo>
                  <a:cubicBezTo>
                    <a:pt x="7030761" y="1877060"/>
                    <a:pt x="7026328" y="1871980"/>
                    <a:pt x="7019678" y="1866900"/>
                  </a:cubicBezTo>
                  <a:cubicBezTo>
                    <a:pt x="7048495" y="1855470"/>
                    <a:pt x="7050711" y="1849120"/>
                    <a:pt x="7028544" y="1817370"/>
                  </a:cubicBezTo>
                  <a:cubicBezTo>
                    <a:pt x="7044061" y="1816100"/>
                    <a:pt x="7059578" y="1813560"/>
                    <a:pt x="7072878" y="1812290"/>
                  </a:cubicBezTo>
                  <a:cubicBezTo>
                    <a:pt x="7075095" y="1803400"/>
                    <a:pt x="7083961" y="1794510"/>
                    <a:pt x="7081744" y="1786890"/>
                  </a:cubicBezTo>
                  <a:cubicBezTo>
                    <a:pt x="7075095" y="1764030"/>
                    <a:pt x="7114995" y="1753870"/>
                    <a:pt x="7123862" y="1734820"/>
                  </a:cubicBezTo>
                  <a:cubicBezTo>
                    <a:pt x="7123862" y="1733550"/>
                    <a:pt x="7132728" y="1732280"/>
                    <a:pt x="7134945" y="1733550"/>
                  </a:cubicBezTo>
                  <a:cubicBezTo>
                    <a:pt x="7154896" y="1737360"/>
                    <a:pt x="7161546" y="1728470"/>
                    <a:pt x="7168196" y="1722120"/>
                  </a:cubicBezTo>
                  <a:cubicBezTo>
                    <a:pt x="7170413" y="1719580"/>
                    <a:pt x="7172630" y="1717040"/>
                    <a:pt x="7174847" y="1715770"/>
                  </a:cubicBezTo>
                  <a:cubicBezTo>
                    <a:pt x="7194796" y="1709420"/>
                    <a:pt x="7214746" y="1704340"/>
                    <a:pt x="7236913" y="1697990"/>
                  </a:cubicBezTo>
                  <a:cubicBezTo>
                    <a:pt x="7214746" y="1678940"/>
                    <a:pt x="7185930" y="1687830"/>
                    <a:pt x="7161546" y="1685290"/>
                  </a:cubicBezTo>
                  <a:lnTo>
                    <a:pt x="7161546" y="1680210"/>
                  </a:lnTo>
                  <a:cubicBezTo>
                    <a:pt x="7177063" y="1678940"/>
                    <a:pt x="7192580" y="1677670"/>
                    <a:pt x="7210313" y="1676400"/>
                  </a:cubicBezTo>
                  <a:cubicBezTo>
                    <a:pt x="7199230" y="1675130"/>
                    <a:pt x="7190363" y="1673860"/>
                    <a:pt x="7181496" y="1672590"/>
                  </a:cubicBezTo>
                  <a:cubicBezTo>
                    <a:pt x="7192580" y="1666240"/>
                    <a:pt x="7201446" y="1659890"/>
                    <a:pt x="7212530" y="1654810"/>
                  </a:cubicBezTo>
                  <a:cubicBezTo>
                    <a:pt x="7214746" y="1653540"/>
                    <a:pt x="7221396" y="1652270"/>
                    <a:pt x="7223613" y="1652270"/>
                  </a:cubicBezTo>
                  <a:cubicBezTo>
                    <a:pt x="7230264" y="1653540"/>
                    <a:pt x="7236913" y="1657350"/>
                    <a:pt x="7241347" y="1659890"/>
                  </a:cubicBezTo>
                  <a:cubicBezTo>
                    <a:pt x="7243563" y="1656080"/>
                    <a:pt x="7245780" y="1651000"/>
                    <a:pt x="7250214" y="1647190"/>
                  </a:cubicBezTo>
                  <a:cubicBezTo>
                    <a:pt x="7259080" y="1640840"/>
                    <a:pt x="7270164" y="1635760"/>
                    <a:pt x="7279031" y="1630680"/>
                  </a:cubicBezTo>
                  <a:cubicBezTo>
                    <a:pt x="7290114" y="1638300"/>
                    <a:pt x="7301198" y="1645920"/>
                    <a:pt x="7312281" y="1654810"/>
                  </a:cubicBezTo>
                  <a:cubicBezTo>
                    <a:pt x="7314498" y="1654810"/>
                    <a:pt x="7316715" y="1653540"/>
                    <a:pt x="7316715" y="1653540"/>
                  </a:cubicBezTo>
                  <a:cubicBezTo>
                    <a:pt x="7314498" y="1640840"/>
                    <a:pt x="7314498" y="1628140"/>
                    <a:pt x="7312281" y="1615440"/>
                  </a:cubicBezTo>
                  <a:cubicBezTo>
                    <a:pt x="7321148" y="1616710"/>
                    <a:pt x="7327798" y="1616710"/>
                    <a:pt x="7334448" y="1617980"/>
                  </a:cubicBezTo>
                  <a:cubicBezTo>
                    <a:pt x="7336665" y="1616710"/>
                    <a:pt x="7336665" y="1615440"/>
                    <a:pt x="7338882" y="1615440"/>
                  </a:cubicBezTo>
                  <a:cubicBezTo>
                    <a:pt x="7332232" y="1614170"/>
                    <a:pt x="7327798" y="1612900"/>
                    <a:pt x="7321148" y="1611630"/>
                  </a:cubicBezTo>
                  <a:cubicBezTo>
                    <a:pt x="7332232" y="1604010"/>
                    <a:pt x="7338882" y="1598930"/>
                    <a:pt x="7341098" y="1597660"/>
                  </a:cubicBezTo>
                  <a:lnTo>
                    <a:pt x="7341098" y="1573530"/>
                  </a:lnTo>
                  <a:cubicBezTo>
                    <a:pt x="7336665" y="1572260"/>
                    <a:pt x="7332232" y="1569720"/>
                    <a:pt x="7325582" y="1568450"/>
                  </a:cubicBezTo>
                  <a:cubicBezTo>
                    <a:pt x="7321148" y="1567180"/>
                    <a:pt x="7316715" y="1565910"/>
                    <a:pt x="7312281" y="1565910"/>
                  </a:cubicBezTo>
                  <a:cubicBezTo>
                    <a:pt x="7316715" y="1563370"/>
                    <a:pt x="7325582" y="1559560"/>
                    <a:pt x="7327798" y="1559560"/>
                  </a:cubicBezTo>
                  <a:cubicBezTo>
                    <a:pt x="7342368" y="1564640"/>
                    <a:pt x="7338882" y="1550670"/>
                    <a:pt x="7344908" y="1551940"/>
                  </a:cubicBezTo>
                  <a:cubicBezTo>
                    <a:pt x="7344908" y="1548130"/>
                    <a:pt x="7344908" y="1540510"/>
                    <a:pt x="7343639" y="1540510"/>
                  </a:cubicBezTo>
                  <a:cubicBezTo>
                    <a:pt x="7316715" y="1534160"/>
                    <a:pt x="7321148" y="1520190"/>
                    <a:pt x="7314498" y="1511300"/>
                  </a:cubicBezTo>
                  <a:close/>
                  <a:moveTo>
                    <a:pt x="400622" y="990600"/>
                  </a:moveTo>
                  <a:lnTo>
                    <a:pt x="464906" y="990600"/>
                  </a:lnTo>
                  <a:cubicBezTo>
                    <a:pt x="449389" y="1002030"/>
                    <a:pt x="411705" y="1002030"/>
                    <a:pt x="400622" y="990600"/>
                  </a:cubicBezTo>
                  <a:close/>
                  <a:moveTo>
                    <a:pt x="843961" y="1507490"/>
                  </a:moveTo>
                  <a:lnTo>
                    <a:pt x="843961" y="1502410"/>
                  </a:lnTo>
                  <a:cubicBezTo>
                    <a:pt x="872778" y="1501140"/>
                    <a:pt x="903812" y="1499870"/>
                    <a:pt x="932629" y="1499870"/>
                  </a:cubicBezTo>
                  <a:cubicBezTo>
                    <a:pt x="901595" y="1499870"/>
                    <a:pt x="874995" y="1515110"/>
                    <a:pt x="843961" y="1507490"/>
                  </a:cubicBezTo>
                  <a:close/>
                  <a:moveTo>
                    <a:pt x="309737" y="2123440"/>
                  </a:moveTo>
                  <a:cubicBezTo>
                    <a:pt x="323037" y="2115820"/>
                    <a:pt x="334121" y="2110740"/>
                    <a:pt x="338554" y="2106930"/>
                  </a:cubicBezTo>
                  <a:cubicBezTo>
                    <a:pt x="349638" y="2112010"/>
                    <a:pt x="356288" y="2115820"/>
                    <a:pt x="362938" y="2119630"/>
                  </a:cubicBezTo>
                  <a:cubicBezTo>
                    <a:pt x="347421" y="2119630"/>
                    <a:pt x="331904" y="2120900"/>
                    <a:pt x="309737" y="2123440"/>
                  </a:cubicBezTo>
                  <a:close/>
                  <a:moveTo>
                    <a:pt x="464906" y="2117090"/>
                  </a:moveTo>
                  <a:lnTo>
                    <a:pt x="407272" y="2117090"/>
                  </a:lnTo>
                  <a:cubicBezTo>
                    <a:pt x="405055" y="2117090"/>
                    <a:pt x="402839" y="2112010"/>
                    <a:pt x="398405" y="2108200"/>
                  </a:cubicBezTo>
                  <a:cubicBezTo>
                    <a:pt x="425006" y="2109470"/>
                    <a:pt x="444956" y="2110740"/>
                    <a:pt x="464906" y="2112010"/>
                  </a:cubicBezTo>
                  <a:lnTo>
                    <a:pt x="464906" y="2117090"/>
                  </a:lnTo>
                  <a:close/>
                  <a:moveTo>
                    <a:pt x="480423" y="2115820"/>
                  </a:moveTo>
                  <a:cubicBezTo>
                    <a:pt x="478206" y="2114550"/>
                    <a:pt x="478206" y="2113280"/>
                    <a:pt x="475990" y="2113280"/>
                  </a:cubicBezTo>
                  <a:cubicBezTo>
                    <a:pt x="484856" y="2109470"/>
                    <a:pt x="495940" y="2106930"/>
                    <a:pt x="504807" y="2103120"/>
                  </a:cubicBezTo>
                  <a:cubicBezTo>
                    <a:pt x="511457" y="2099310"/>
                    <a:pt x="513673" y="2092960"/>
                    <a:pt x="520323" y="2086610"/>
                  </a:cubicBezTo>
                  <a:cubicBezTo>
                    <a:pt x="538057" y="2106930"/>
                    <a:pt x="575741" y="2100580"/>
                    <a:pt x="608991" y="2105660"/>
                  </a:cubicBezTo>
                  <a:cubicBezTo>
                    <a:pt x="564657" y="2108200"/>
                    <a:pt x="522540" y="2112010"/>
                    <a:pt x="480423" y="2115820"/>
                  </a:cubicBezTo>
                  <a:close/>
                  <a:moveTo>
                    <a:pt x="190036" y="2428240"/>
                  </a:moveTo>
                  <a:cubicBezTo>
                    <a:pt x="192252" y="2428240"/>
                    <a:pt x="192252" y="2428240"/>
                    <a:pt x="190036" y="2428240"/>
                  </a:cubicBezTo>
                  <a:close/>
                  <a:moveTo>
                    <a:pt x="593474" y="2609850"/>
                  </a:moveTo>
                  <a:cubicBezTo>
                    <a:pt x="591258" y="2600960"/>
                    <a:pt x="589041" y="2594610"/>
                    <a:pt x="586824" y="2585720"/>
                  </a:cubicBezTo>
                  <a:cubicBezTo>
                    <a:pt x="602341" y="2588260"/>
                    <a:pt x="611208" y="2589530"/>
                    <a:pt x="620075" y="2592070"/>
                  </a:cubicBezTo>
                  <a:cubicBezTo>
                    <a:pt x="611208" y="2597150"/>
                    <a:pt x="604558" y="2602230"/>
                    <a:pt x="593474" y="2609850"/>
                  </a:cubicBezTo>
                  <a:close/>
                  <a:moveTo>
                    <a:pt x="1101098" y="1050290"/>
                  </a:moveTo>
                  <a:cubicBezTo>
                    <a:pt x="1085581" y="1051560"/>
                    <a:pt x="1070064" y="1055370"/>
                    <a:pt x="1056764" y="1055370"/>
                  </a:cubicBezTo>
                  <a:cubicBezTo>
                    <a:pt x="1041247" y="1056640"/>
                    <a:pt x="1025730" y="1055370"/>
                    <a:pt x="1007997" y="1055370"/>
                  </a:cubicBezTo>
                  <a:cubicBezTo>
                    <a:pt x="1005780" y="1054100"/>
                    <a:pt x="1003563" y="1050290"/>
                    <a:pt x="1001347" y="1046480"/>
                  </a:cubicBezTo>
                  <a:cubicBezTo>
                    <a:pt x="1016864" y="1043940"/>
                    <a:pt x="1032380" y="1040130"/>
                    <a:pt x="1050114" y="1037590"/>
                  </a:cubicBezTo>
                  <a:cubicBezTo>
                    <a:pt x="1050114" y="1041400"/>
                    <a:pt x="1047897" y="1043940"/>
                    <a:pt x="1047897" y="1047750"/>
                  </a:cubicBezTo>
                  <a:cubicBezTo>
                    <a:pt x="1067848" y="1040130"/>
                    <a:pt x="1085581" y="1041400"/>
                    <a:pt x="1101098" y="1050290"/>
                  </a:cubicBezTo>
                  <a:cubicBezTo>
                    <a:pt x="1125481" y="1040130"/>
                    <a:pt x="1129915" y="1041400"/>
                    <a:pt x="1136565" y="1062990"/>
                  </a:cubicBezTo>
                  <a:cubicBezTo>
                    <a:pt x="1123265" y="1057910"/>
                    <a:pt x="1112181" y="1054100"/>
                    <a:pt x="1101098" y="1050290"/>
                  </a:cubicBezTo>
                  <a:close/>
                  <a:moveTo>
                    <a:pt x="1185332" y="1047750"/>
                  </a:moveTo>
                  <a:cubicBezTo>
                    <a:pt x="1189766" y="1045210"/>
                    <a:pt x="1194199" y="1042670"/>
                    <a:pt x="1196416" y="1040130"/>
                  </a:cubicBezTo>
                  <a:cubicBezTo>
                    <a:pt x="1211933" y="1051560"/>
                    <a:pt x="1211933" y="1051560"/>
                    <a:pt x="1178682" y="1060450"/>
                  </a:cubicBezTo>
                  <a:lnTo>
                    <a:pt x="1145432" y="1045210"/>
                  </a:lnTo>
                  <a:cubicBezTo>
                    <a:pt x="1167599" y="1035050"/>
                    <a:pt x="1180899" y="1035050"/>
                    <a:pt x="1185332" y="1047750"/>
                  </a:cubicBezTo>
                  <a:close/>
                  <a:moveTo>
                    <a:pt x="1203066" y="2744470"/>
                  </a:moveTo>
                  <a:cubicBezTo>
                    <a:pt x="1205283" y="2743200"/>
                    <a:pt x="1207499" y="2743200"/>
                    <a:pt x="1209716" y="2741930"/>
                  </a:cubicBezTo>
                  <a:cubicBezTo>
                    <a:pt x="1211933" y="2744470"/>
                    <a:pt x="1216366" y="2747010"/>
                    <a:pt x="1220800" y="2750820"/>
                  </a:cubicBezTo>
                  <a:cubicBezTo>
                    <a:pt x="1216366" y="2750820"/>
                    <a:pt x="1211933" y="2750820"/>
                    <a:pt x="1207499" y="2752090"/>
                  </a:cubicBezTo>
                  <a:cubicBezTo>
                    <a:pt x="1205283" y="2748280"/>
                    <a:pt x="1205283" y="2745740"/>
                    <a:pt x="1203066" y="2744470"/>
                  </a:cubicBezTo>
                  <a:close/>
                  <a:moveTo>
                    <a:pt x="1338284" y="2735580"/>
                  </a:moveTo>
                  <a:cubicBezTo>
                    <a:pt x="1340501" y="2739390"/>
                    <a:pt x="1342718" y="2741930"/>
                    <a:pt x="1347151" y="2744470"/>
                  </a:cubicBezTo>
                  <a:lnTo>
                    <a:pt x="1340501" y="2744470"/>
                  </a:lnTo>
                  <a:cubicBezTo>
                    <a:pt x="1340501" y="2741930"/>
                    <a:pt x="1340501" y="2739390"/>
                    <a:pt x="1338284" y="2735580"/>
                  </a:cubicBezTo>
                  <a:close/>
                  <a:moveTo>
                    <a:pt x="1520054" y="3018790"/>
                  </a:moveTo>
                  <a:cubicBezTo>
                    <a:pt x="1513403" y="3012440"/>
                    <a:pt x="1508970" y="3007360"/>
                    <a:pt x="1504537" y="3002280"/>
                  </a:cubicBezTo>
                  <a:lnTo>
                    <a:pt x="1515620" y="2995930"/>
                  </a:lnTo>
                  <a:cubicBezTo>
                    <a:pt x="1531137" y="3002280"/>
                    <a:pt x="1533354" y="3012440"/>
                    <a:pt x="1520054" y="3018790"/>
                  </a:cubicBezTo>
                  <a:close/>
                  <a:moveTo>
                    <a:pt x="2083094" y="3044190"/>
                  </a:moveTo>
                  <a:cubicBezTo>
                    <a:pt x="2074228" y="3041650"/>
                    <a:pt x="2065361" y="3040380"/>
                    <a:pt x="2056494" y="3037840"/>
                  </a:cubicBezTo>
                  <a:cubicBezTo>
                    <a:pt x="2065361" y="3032760"/>
                    <a:pt x="2074228" y="3027680"/>
                    <a:pt x="2080878" y="3025140"/>
                  </a:cubicBezTo>
                  <a:lnTo>
                    <a:pt x="2107478" y="3036570"/>
                  </a:lnTo>
                  <a:cubicBezTo>
                    <a:pt x="2100828" y="3039110"/>
                    <a:pt x="2091961" y="3041650"/>
                    <a:pt x="2083094" y="3044190"/>
                  </a:cubicBezTo>
                  <a:close/>
                  <a:moveTo>
                    <a:pt x="6004430" y="2828290"/>
                  </a:moveTo>
                  <a:cubicBezTo>
                    <a:pt x="6002213" y="2829560"/>
                    <a:pt x="6004430" y="2832100"/>
                    <a:pt x="6004430" y="2834640"/>
                  </a:cubicBezTo>
                  <a:lnTo>
                    <a:pt x="5971180" y="2838450"/>
                  </a:lnTo>
                  <a:cubicBezTo>
                    <a:pt x="5966747" y="2827020"/>
                    <a:pt x="5975614" y="2820670"/>
                    <a:pt x="5995563" y="2819400"/>
                  </a:cubicBezTo>
                  <a:cubicBezTo>
                    <a:pt x="6002213" y="2819400"/>
                    <a:pt x="6011081" y="2816860"/>
                    <a:pt x="6022164" y="2816860"/>
                  </a:cubicBezTo>
                  <a:cubicBezTo>
                    <a:pt x="6015514" y="2820670"/>
                    <a:pt x="6008864" y="2823210"/>
                    <a:pt x="6004430" y="2828290"/>
                  </a:cubicBezTo>
                  <a:close/>
                  <a:moveTo>
                    <a:pt x="6048764" y="2825750"/>
                  </a:moveTo>
                  <a:cubicBezTo>
                    <a:pt x="6039898" y="2824480"/>
                    <a:pt x="6033248" y="2820670"/>
                    <a:pt x="6026597" y="2818130"/>
                  </a:cubicBezTo>
                  <a:cubicBezTo>
                    <a:pt x="6035464" y="2811780"/>
                    <a:pt x="6042114" y="2807970"/>
                    <a:pt x="6046547" y="2804160"/>
                  </a:cubicBezTo>
                  <a:cubicBezTo>
                    <a:pt x="6055414" y="2810510"/>
                    <a:pt x="6064281" y="2815590"/>
                    <a:pt x="6073148" y="2823210"/>
                  </a:cubicBezTo>
                  <a:cubicBezTo>
                    <a:pt x="6066498" y="2824480"/>
                    <a:pt x="6057631" y="2825750"/>
                    <a:pt x="6048764" y="2825750"/>
                  </a:cubicBezTo>
                  <a:close/>
                  <a:moveTo>
                    <a:pt x="6281517" y="1967230"/>
                  </a:moveTo>
                  <a:cubicBezTo>
                    <a:pt x="6281517" y="1964690"/>
                    <a:pt x="6281517" y="1963420"/>
                    <a:pt x="6279300" y="1960880"/>
                  </a:cubicBezTo>
                  <a:lnTo>
                    <a:pt x="6325851" y="1957070"/>
                  </a:lnTo>
                  <a:cubicBezTo>
                    <a:pt x="6325851" y="1959610"/>
                    <a:pt x="6328068" y="1962150"/>
                    <a:pt x="6328068" y="1964690"/>
                  </a:cubicBezTo>
                  <a:cubicBezTo>
                    <a:pt x="6310335" y="1964690"/>
                    <a:pt x="6294818" y="1965960"/>
                    <a:pt x="6281517" y="1967230"/>
                  </a:cubicBezTo>
                  <a:close/>
                  <a:moveTo>
                    <a:pt x="6396786" y="1969770"/>
                  </a:moveTo>
                  <a:cubicBezTo>
                    <a:pt x="6383486" y="1969770"/>
                    <a:pt x="6367968" y="1969770"/>
                    <a:pt x="6354669" y="1967230"/>
                  </a:cubicBezTo>
                  <a:cubicBezTo>
                    <a:pt x="6348018" y="1965960"/>
                    <a:pt x="6345801" y="1960880"/>
                    <a:pt x="6339151" y="1958340"/>
                  </a:cubicBezTo>
                  <a:cubicBezTo>
                    <a:pt x="6341368" y="1957070"/>
                    <a:pt x="6341368" y="1955800"/>
                    <a:pt x="6343585" y="1954530"/>
                  </a:cubicBezTo>
                  <a:cubicBezTo>
                    <a:pt x="6363535" y="1957070"/>
                    <a:pt x="6381269" y="1958340"/>
                    <a:pt x="6399002" y="1960880"/>
                  </a:cubicBezTo>
                  <a:cubicBezTo>
                    <a:pt x="6396786" y="1964690"/>
                    <a:pt x="6396786" y="1968500"/>
                    <a:pt x="6396786" y="1969770"/>
                  </a:cubicBezTo>
                  <a:close/>
                  <a:moveTo>
                    <a:pt x="6496537" y="1968500"/>
                  </a:moveTo>
                  <a:cubicBezTo>
                    <a:pt x="6481020" y="1967230"/>
                    <a:pt x="6465503" y="1960880"/>
                    <a:pt x="6449986" y="1969770"/>
                  </a:cubicBezTo>
                  <a:cubicBezTo>
                    <a:pt x="6447770" y="1971040"/>
                    <a:pt x="6434469" y="1967230"/>
                    <a:pt x="6427819" y="1965960"/>
                  </a:cubicBezTo>
                  <a:cubicBezTo>
                    <a:pt x="6427819" y="1964690"/>
                    <a:pt x="6430036" y="1962150"/>
                    <a:pt x="6430036" y="1960880"/>
                  </a:cubicBezTo>
                  <a:lnTo>
                    <a:pt x="6503187" y="1960880"/>
                  </a:lnTo>
                  <a:cubicBezTo>
                    <a:pt x="6505404" y="1960880"/>
                    <a:pt x="6507621" y="1964690"/>
                    <a:pt x="6509838" y="1967230"/>
                  </a:cubicBezTo>
                  <a:cubicBezTo>
                    <a:pt x="6503187" y="1967230"/>
                    <a:pt x="6498754" y="1968500"/>
                    <a:pt x="6496537" y="1968500"/>
                  </a:cubicBezTo>
                  <a:close/>
                  <a:moveTo>
                    <a:pt x="6707123" y="2598420"/>
                  </a:moveTo>
                  <a:cubicBezTo>
                    <a:pt x="6704906" y="2599690"/>
                    <a:pt x="6704906" y="2600960"/>
                    <a:pt x="6704906" y="2599690"/>
                  </a:cubicBezTo>
                  <a:cubicBezTo>
                    <a:pt x="6702689" y="2599690"/>
                    <a:pt x="6702689" y="2598420"/>
                    <a:pt x="6707123" y="2598420"/>
                  </a:cubicBezTo>
                  <a:close/>
                  <a:moveTo>
                    <a:pt x="221069" y="2529840"/>
                  </a:moveTo>
                  <a:cubicBezTo>
                    <a:pt x="218852" y="2529840"/>
                    <a:pt x="218852" y="2531110"/>
                    <a:pt x="216636" y="2531110"/>
                  </a:cubicBezTo>
                  <a:cubicBezTo>
                    <a:pt x="216636" y="2531110"/>
                    <a:pt x="218852" y="2529840"/>
                    <a:pt x="221069" y="2529840"/>
                  </a:cubicBezTo>
                  <a:close/>
                  <a:moveTo>
                    <a:pt x="1065630" y="2769870"/>
                  </a:moveTo>
                  <a:cubicBezTo>
                    <a:pt x="1074497" y="2772410"/>
                    <a:pt x="1083364" y="2774950"/>
                    <a:pt x="1090014" y="2776220"/>
                  </a:cubicBezTo>
                  <a:cubicBezTo>
                    <a:pt x="1058980" y="2786380"/>
                    <a:pt x="1039030" y="2783840"/>
                    <a:pt x="1019080" y="2766060"/>
                  </a:cubicBezTo>
                  <a:cubicBezTo>
                    <a:pt x="1025730" y="2766060"/>
                    <a:pt x="1030163" y="2764790"/>
                    <a:pt x="1036813" y="2764790"/>
                  </a:cubicBezTo>
                  <a:cubicBezTo>
                    <a:pt x="1045680" y="2766060"/>
                    <a:pt x="1056764" y="2767330"/>
                    <a:pt x="1065630" y="2769870"/>
                  </a:cubicBezTo>
                  <a:close/>
                  <a:moveTo>
                    <a:pt x="4940416" y="2874010"/>
                  </a:moveTo>
                  <a:cubicBezTo>
                    <a:pt x="4933766" y="2872740"/>
                    <a:pt x="4929332" y="2872740"/>
                    <a:pt x="4920466" y="2871470"/>
                  </a:cubicBezTo>
                  <a:cubicBezTo>
                    <a:pt x="4911599" y="2870200"/>
                    <a:pt x="4900515" y="2866390"/>
                    <a:pt x="4887215" y="2863850"/>
                  </a:cubicBezTo>
                  <a:cubicBezTo>
                    <a:pt x="4896082" y="2862580"/>
                    <a:pt x="4902732" y="2860040"/>
                    <a:pt x="4911599" y="2858770"/>
                  </a:cubicBezTo>
                  <a:cubicBezTo>
                    <a:pt x="4935982" y="2854960"/>
                    <a:pt x="4947066" y="2861310"/>
                    <a:pt x="4940416" y="2874010"/>
                  </a:cubicBezTo>
                  <a:close/>
                  <a:moveTo>
                    <a:pt x="4512594" y="2903220"/>
                  </a:moveTo>
                  <a:cubicBezTo>
                    <a:pt x="4525894" y="2904490"/>
                    <a:pt x="4541410" y="2904490"/>
                    <a:pt x="4556927" y="2905760"/>
                  </a:cubicBezTo>
                  <a:cubicBezTo>
                    <a:pt x="4550277" y="2918460"/>
                    <a:pt x="4532544" y="2914650"/>
                    <a:pt x="4519244" y="2913380"/>
                  </a:cubicBezTo>
                  <a:cubicBezTo>
                    <a:pt x="4514810" y="2913380"/>
                    <a:pt x="4510377" y="2908300"/>
                    <a:pt x="4505943" y="2905760"/>
                  </a:cubicBezTo>
                  <a:cubicBezTo>
                    <a:pt x="4508160" y="2904490"/>
                    <a:pt x="4510377" y="2903220"/>
                    <a:pt x="4512594" y="2903220"/>
                  </a:cubicBezTo>
                  <a:close/>
                  <a:moveTo>
                    <a:pt x="374021" y="2604770"/>
                  </a:moveTo>
                  <a:cubicBezTo>
                    <a:pt x="376238" y="2608580"/>
                    <a:pt x="378455" y="2611120"/>
                    <a:pt x="380671" y="2616200"/>
                  </a:cubicBezTo>
                  <a:cubicBezTo>
                    <a:pt x="367371" y="2616200"/>
                    <a:pt x="356288" y="2616200"/>
                    <a:pt x="345204" y="2614930"/>
                  </a:cubicBezTo>
                  <a:lnTo>
                    <a:pt x="345204" y="2606040"/>
                  </a:lnTo>
                  <a:cubicBezTo>
                    <a:pt x="354071" y="2606040"/>
                    <a:pt x="362938" y="2606040"/>
                    <a:pt x="374021" y="2604770"/>
                  </a:cubicBezTo>
                  <a:close/>
                  <a:moveTo>
                    <a:pt x="1238533" y="2762250"/>
                  </a:moveTo>
                  <a:cubicBezTo>
                    <a:pt x="1251833" y="2763520"/>
                    <a:pt x="1265133" y="2763520"/>
                    <a:pt x="1280650" y="2764790"/>
                  </a:cubicBezTo>
                  <a:cubicBezTo>
                    <a:pt x="1271783" y="2769870"/>
                    <a:pt x="1236316" y="2773680"/>
                    <a:pt x="1229666" y="2769870"/>
                  </a:cubicBezTo>
                  <a:cubicBezTo>
                    <a:pt x="1229666" y="2768600"/>
                    <a:pt x="1227449" y="2766060"/>
                    <a:pt x="1229666" y="2764790"/>
                  </a:cubicBezTo>
                  <a:cubicBezTo>
                    <a:pt x="1231883" y="2763520"/>
                    <a:pt x="1236316" y="2762250"/>
                    <a:pt x="1238533" y="2762250"/>
                  </a:cubicBezTo>
                  <a:close/>
                </a:path>
              </a:pathLst>
            </a:custGeom>
            <a:blipFill>
              <a:blip r:embed="rId9"/>
              <a:stretch>
                <a:fillRect l="-28968" t="-44335" r="-20105" b="-55096"/>
              </a:stretch>
            </a:blipFill>
          </p:spPr>
          <p:txBody>
            <a:bodyPr/>
            <a:lstStyle/>
            <a:p>
              <a:endParaRPr lang="fr-CA"/>
            </a:p>
          </p:txBody>
        </p:sp>
      </p:grpSp>
      <p:sp>
        <p:nvSpPr>
          <p:cNvPr id="8" name="Freeform 8"/>
          <p:cNvSpPr/>
          <p:nvPr/>
        </p:nvSpPr>
        <p:spPr>
          <a:xfrm rot="-163568">
            <a:off x="-632933" y="752112"/>
            <a:ext cx="11642498" cy="5312007"/>
          </a:xfrm>
          <a:custGeom>
            <a:avLst/>
            <a:gdLst/>
            <a:ahLst/>
            <a:cxnLst/>
            <a:rect l="l" t="t" r="r" b="b"/>
            <a:pathLst>
              <a:path w="11642498" h="5312007">
                <a:moveTo>
                  <a:pt x="0" y="0"/>
                </a:moveTo>
                <a:lnTo>
                  <a:pt x="11642498" y="0"/>
                </a:lnTo>
                <a:lnTo>
                  <a:pt x="11642498" y="5312007"/>
                </a:lnTo>
                <a:lnTo>
                  <a:pt x="0" y="5312007"/>
                </a:lnTo>
                <a:lnTo>
                  <a:pt x="0" y="0"/>
                </a:lnTo>
                <a:close/>
              </a:path>
            </a:pathLst>
          </a:custGeom>
          <a:blipFill>
            <a:blip r:embed="rId10"/>
            <a:stretch>
              <a:fillRect l="-609" t="-31102" r="-71479" b="-81057"/>
            </a:stretch>
          </a:blipFill>
        </p:spPr>
        <p:txBody>
          <a:bodyPr/>
          <a:lstStyle/>
          <a:p>
            <a:endParaRPr lang="fr-CA"/>
          </a:p>
        </p:txBody>
      </p:sp>
      <p:sp>
        <p:nvSpPr>
          <p:cNvPr id="9" name="TextBox 9"/>
          <p:cNvSpPr txBox="1"/>
          <p:nvPr/>
        </p:nvSpPr>
        <p:spPr>
          <a:xfrm>
            <a:off x="1948970" y="5640155"/>
            <a:ext cx="14913705" cy="2110079"/>
          </a:xfrm>
          <a:prstGeom prst="rect">
            <a:avLst/>
          </a:prstGeom>
        </p:spPr>
        <p:txBody>
          <a:bodyPr lIns="0" tIns="0" rIns="0" bIns="0" rtlCol="0" anchor="t">
            <a:spAutoFit/>
          </a:bodyPr>
          <a:lstStyle/>
          <a:p>
            <a:pPr algn="ctr">
              <a:lnSpc>
                <a:spcPts val="15883"/>
              </a:lnSpc>
            </a:pPr>
            <a:r>
              <a:rPr lang="en-US" sz="14706">
                <a:solidFill>
                  <a:srgbClr val="00C9FF"/>
                </a:solidFill>
                <a:latin typeface="Ubuntu"/>
              </a:rPr>
              <a:t>APPRÉCIATION </a:t>
            </a:r>
          </a:p>
        </p:txBody>
      </p:sp>
      <p:sp>
        <p:nvSpPr>
          <p:cNvPr id="10" name="TextBox 10"/>
          <p:cNvSpPr txBox="1"/>
          <p:nvPr/>
        </p:nvSpPr>
        <p:spPr>
          <a:xfrm>
            <a:off x="14365688" y="126949"/>
            <a:ext cx="3045908" cy="527199"/>
          </a:xfrm>
          <a:prstGeom prst="rect">
            <a:avLst/>
          </a:prstGeom>
        </p:spPr>
        <p:txBody>
          <a:bodyPr lIns="0" tIns="0" rIns="0" bIns="0" rtlCol="0" anchor="t">
            <a:spAutoFit/>
          </a:bodyPr>
          <a:lstStyle/>
          <a:p>
            <a:pPr algn="r">
              <a:lnSpc>
                <a:spcPts val="4016"/>
              </a:lnSpc>
            </a:pPr>
            <a:r>
              <a:rPr lang="en-US" sz="3346">
                <a:solidFill>
                  <a:srgbClr val="FFDE59"/>
                </a:solidFill>
                <a:latin typeface="Ubuntu"/>
              </a:rPr>
              <a:t>5e secondaire</a:t>
            </a:r>
          </a:p>
        </p:txBody>
      </p:sp>
      <p:sp>
        <p:nvSpPr>
          <p:cNvPr id="11" name="TextBox 11"/>
          <p:cNvSpPr txBox="1"/>
          <p:nvPr/>
        </p:nvSpPr>
        <p:spPr>
          <a:xfrm>
            <a:off x="5249530" y="7058737"/>
            <a:ext cx="10630408" cy="2502583"/>
          </a:xfrm>
          <a:prstGeom prst="rect">
            <a:avLst/>
          </a:prstGeom>
        </p:spPr>
        <p:txBody>
          <a:bodyPr lIns="0" tIns="0" rIns="0" bIns="0" rtlCol="0" anchor="t">
            <a:spAutoFit/>
          </a:bodyPr>
          <a:lstStyle/>
          <a:p>
            <a:pPr algn="ctr">
              <a:lnSpc>
                <a:spcPts val="20071"/>
              </a:lnSpc>
              <a:spcBef>
                <a:spcPct val="0"/>
              </a:spcBef>
            </a:pPr>
            <a:r>
              <a:rPr lang="en-US" sz="14544">
                <a:solidFill>
                  <a:srgbClr val="F2BA38"/>
                </a:solidFill>
                <a:latin typeface="Ubuntu"/>
              </a:rPr>
              <a:t>VOLUMISME</a:t>
            </a:r>
          </a:p>
        </p:txBody>
      </p:sp>
      <p:grpSp>
        <p:nvGrpSpPr>
          <p:cNvPr id="12" name="Group 12"/>
          <p:cNvGrpSpPr/>
          <p:nvPr/>
        </p:nvGrpSpPr>
        <p:grpSpPr>
          <a:xfrm>
            <a:off x="-1089236" y="7022453"/>
            <a:ext cx="2178472" cy="3653718"/>
            <a:chOff x="0" y="0"/>
            <a:chExt cx="2904629" cy="4871624"/>
          </a:xfrm>
        </p:grpSpPr>
        <p:sp>
          <p:nvSpPr>
            <p:cNvPr id="13" name="Freeform 13"/>
            <p:cNvSpPr/>
            <p:nvPr/>
          </p:nvSpPr>
          <p:spPr>
            <a:xfrm rot="-5400000">
              <a:off x="-332404" y="1634591"/>
              <a:ext cx="3569437" cy="2904629"/>
            </a:xfrm>
            <a:custGeom>
              <a:avLst/>
              <a:gdLst/>
              <a:ahLst/>
              <a:cxnLst/>
              <a:rect l="l" t="t" r="r" b="b"/>
              <a:pathLst>
                <a:path w="3569437" h="2904629">
                  <a:moveTo>
                    <a:pt x="0" y="0"/>
                  </a:moveTo>
                  <a:lnTo>
                    <a:pt x="3569437" y="0"/>
                  </a:lnTo>
                  <a:lnTo>
                    <a:pt x="3569437" y="2904629"/>
                  </a:lnTo>
                  <a:lnTo>
                    <a:pt x="0" y="2904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4" name="Freeform 14"/>
            <p:cNvSpPr/>
            <p:nvPr/>
          </p:nvSpPr>
          <p:spPr>
            <a:xfrm rot="-5400000">
              <a:off x="368525" y="-368525"/>
              <a:ext cx="2167580" cy="2904629"/>
            </a:xfrm>
            <a:custGeom>
              <a:avLst/>
              <a:gdLst/>
              <a:ahLst/>
              <a:cxnLst/>
              <a:rect l="l" t="t" r="r" b="b"/>
              <a:pathLst>
                <a:path w="2167580" h="2904629">
                  <a:moveTo>
                    <a:pt x="0" y="0"/>
                  </a:moveTo>
                  <a:lnTo>
                    <a:pt x="2167579" y="0"/>
                  </a:lnTo>
                  <a:lnTo>
                    <a:pt x="2167579" y="2904629"/>
                  </a:lnTo>
                  <a:lnTo>
                    <a:pt x="0" y="29046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sp>
        <p:nvSpPr>
          <p:cNvPr id="15" name="Freeform 15"/>
          <p:cNvSpPr/>
          <p:nvPr/>
        </p:nvSpPr>
        <p:spPr>
          <a:xfrm rot="-10800000">
            <a:off x="17421284" y="60254"/>
            <a:ext cx="835192" cy="679638"/>
          </a:xfrm>
          <a:custGeom>
            <a:avLst/>
            <a:gdLst/>
            <a:ahLst/>
            <a:cxnLst/>
            <a:rect l="l" t="t" r="r" b="b"/>
            <a:pathLst>
              <a:path w="835192" h="679638">
                <a:moveTo>
                  <a:pt x="0" y="0"/>
                </a:moveTo>
                <a:lnTo>
                  <a:pt x="835192" y="0"/>
                </a:lnTo>
                <a:lnTo>
                  <a:pt x="835192" y="679638"/>
                </a:lnTo>
                <a:lnTo>
                  <a:pt x="0" y="6796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6" name="Freeform 16"/>
          <p:cNvSpPr/>
          <p:nvPr/>
        </p:nvSpPr>
        <p:spPr>
          <a:xfrm>
            <a:off x="14249035" y="60254"/>
            <a:ext cx="507180" cy="679638"/>
          </a:xfrm>
          <a:custGeom>
            <a:avLst/>
            <a:gdLst/>
            <a:ahLst/>
            <a:cxnLst/>
            <a:rect l="l" t="t" r="r" b="b"/>
            <a:pathLst>
              <a:path w="507180" h="679638">
                <a:moveTo>
                  <a:pt x="0" y="0"/>
                </a:moveTo>
                <a:lnTo>
                  <a:pt x="507180" y="0"/>
                </a:lnTo>
                <a:lnTo>
                  <a:pt x="507180" y="679638"/>
                </a:lnTo>
                <a:lnTo>
                  <a:pt x="0" y="6796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7" name="Freeform 17"/>
          <p:cNvSpPr/>
          <p:nvPr/>
        </p:nvSpPr>
        <p:spPr>
          <a:xfrm rot="5400000">
            <a:off x="14426627" y="4107470"/>
            <a:ext cx="2125951" cy="1729993"/>
          </a:xfrm>
          <a:custGeom>
            <a:avLst/>
            <a:gdLst/>
            <a:ahLst/>
            <a:cxnLst/>
            <a:rect l="l" t="t" r="r" b="b"/>
            <a:pathLst>
              <a:path w="2125951" h="1729993">
                <a:moveTo>
                  <a:pt x="0" y="0"/>
                </a:moveTo>
                <a:lnTo>
                  <a:pt x="2125952" y="0"/>
                </a:lnTo>
                <a:lnTo>
                  <a:pt x="2125952" y="1729993"/>
                </a:lnTo>
                <a:lnTo>
                  <a:pt x="0" y="17299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8" name="Freeform 18"/>
          <p:cNvSpPr/>
          <p:nvPr/>
        </p:nvSpPr>
        <p:spPr>
          <a:xfrm rot="-10800000">
            <a:off x="15489603" y="5142248"/>
            <a:ext cx="1403103" cy="1880206"/>
          </a:xfrm>
          <a:custGeom>
            <a:avLst/>
            <a:gdLst/>
            <a:ahLst/>
            <a:cxnLst/>
            <a:rect l="l" t="t" r="r" b="b"/>
            <a:pathLst>
              <a:path w="1403103" h="1880206">
                <a:moveTo>
                  <a:pt x="0" y="0"/>
                </a:moveTo>
                <a:lnTo>
                  <a:pt x="1403103" y="0"/>
                </a:lnTo>
                <a:lnTo>
                  <a:pt x="1403103" y="1880205"/>
                </a:lnTo>
                <a:lnTo>
                  <a:pt x="0" y="18802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9" name="Freeform 19"/>
          <p:cNvSpPr/>
          <p:nvPr/>
        </p:nvSpPr>
        <p:spPr>
          <a:xfrm rot="-5400000">
            <a:off x="17314767" y="452319"/>
            <a:ext cx="326243" cy="437176"/>
          </a:xfrm>
          <a:custGeom>
            <a:avLst/>
            <a:gdLst/>
            <a:ahLst/>
            <a:cxnLst/>
            <a:rect l="l" t="t" r="r" b="b"/>
            <a:pathLst>
              <a:path w="326243" h="437176">
                <a:moveTo>
                  <a:pt x="0" y="0"/>
                </a:moveTo>
                <a:lnTo>
                  <a:pt x="326242" y="0"/>
                </a:lnTo>
                <a:lnTo>
                  <a:pt x="326242" y="437176"/>
                </a:lnTo>
                <a:lnTo>
                  <a:pt x="0" y="4371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20" name="Freeform 20"/>
          <p:cNvSpPr/>
          <p:nvPr/>
        </p:nvSpPr>
        <p:spPr>
          <a:xfrm>
            <a:off x="13938567" y="230163"/>
            <a:ext cx="417596" cy="339819"/>
          </a:xfrm>
          <a:custGeom>
            <a:avLst/>
            <a:gdLst/>
            <a:ahLst/>
            <a:cxnLst/>
            <a:rect l="l" t="t" r="r" b="b"/>
            <a:pathLst>
              <a:path w="417596" h="339819">
                <a:moveTo>
                  <a:pt x="0" y="0"/>
                </a:moveTo>
                <a:lnTo>
                  <a:pt x="417596" y="0"/>
                </a:lnTo>
                <a:lnTo>
                  <a:pt x="417596" y="339819"/>
                </a:lnTo>
                <a:lnTo>
                  <a:pt x="0" y="3398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362167" y="1670495"/>
            <a:ext cx="17387293" cy="5911680"/>
          </a:xfrm>
          <a:custGeom>
            <a:avLst/>
            <a:gdLst/>
            <a:ahLst/>
            <a:cxnLst/>
            <a:rect l="l" t="t" r="r" b="b"/>
            <a:pathLst>
              <a:path w="17387293" h="5911680">
                <a:moveTo>
                  <a:pt x="0" y="0"/>
                </a:moveTo>
                <a:lnTo>
                  <a:pt x="17387293" y="0"/>
                </a:lnTo>
                <a:lnTo>
                  <a:pt x="17387293"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L’AUDIO</a:t>
            </a:r>
          </a:p>
        </p:txBody>
      </p:sp>
      <p:grpSp>
        <p:nvGrpSpPr>
          <p:cNvPr id="5" name="Group 5"/>
          <p:cNvGrpSpPr/>
          <p:nvPr/>
        </p:nvGrpSpPr>
        <p:grpSpPr>
          <a:xfrm>
            <a:off x="1417371" y="2068166"/>
            <a:ext cx="991475" cy="824125"/>
            <a:chOff x="0" y="0"/>
            <a:chExt cx="1321966" cy="1098833"/>
          </a:xfrm>
        </p:grpSpPr>
        <p:sp>
          <p:nvSpPr>
            <p:cNvPr id="6" name="Freeform 6"/>
            <p:cNvSpPr/>
            <p:nvPr/>
          </p:nvSpPr>
          <p:spPr>
            <a:xfrm>
              <a:off x="501962" y="0"/>
              <a:ext cx="820004" cy="1098833"/>
            </a:xfrm>
            <a:custGeom>
              <a:avLst/>
              <a:gdLst/>
              <a:ahLst/>
              <a:cxnLst/>
              <a:rect l="l" t="t" r="r" b="b"/>
              <a:pathLst>
                <a:path w="820004" h="1098833">
                  <a:moveTo>
                    <a:pt x="0" y="0"/>
                  </a:moveTo>
                  <a:lnTo>
                    <a:pt x="820004" y="0"/>
                  </a:lnTo>
                  <a:lnTo>
                    <a:pt x="820004" y="1098833"/>
                  </a:lnTo>
                  <a:lnTo>
                    <a:pt x="0" y="1098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a:off x="0" y="274708"/>
              <a:ext cx="675166" cy="549416"/>
            </a:xfrm>
            <a:custGeom>
              <a:avLst/>
              <a:gdLst/>
              <a:ahLst/>
              <a:cxnLst/>
              <a:rect l="l" t="t" r="r" b="b"/>
              <a:pathLst>
                <a:path w="675166" h="549416">
                  <a:moveTo>
                    <a:pt x="0" y="0"/>
                  </a:moveTo>
                  <a:lnTo>
                    <a:pt x="675166" y="0"/>
                  </a:lnTo>
                  <a:lnTo>
                    <a:pt x="675166" y="549417"/>
                  </a:lnTo>
                  <a:lnTo>
                    <a:pt x="0" y="549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8" name="Group 8"/>
          <p:cNvGrpSpPr/>
          <p:nvPr/>
        </p:nvGrpSpPr>
        <p:grpSpPr>
          <a:xfrm>
            <a:off x="93387" y="879360"/>
            <a:ext cx="437176" cy="587172"/>
            <a:chOff x="0" y="0"/>
            <a:chExt cx="582901" cy="782896"/>
          </a:xfrm>
        </p:grpSpPr>
        <p:sp>
          <p:nvSpPr>
            <p:cNvPr id="9" name="Freeform 9"/>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1" name="Group 11"/>
          <p:cNvGrpSpPr/>
          <p:nvPr/>
        </p:nvGrpSpPr>
        <p:grpSpPr>
          <a:xfrm>
            <a:off x="17116987" y="1640036"/>
            <a:ext cx="966599" cy="563051"/>
            <a:chOff x="0" y="0"/>
            <a:chExt cx="1288798" cy="750734"/>
          </a:xfrm>
        </p:grpSpPr>
        <p:sp>
          <p:nvSpPr>
            <p:cNvPr id="12" name="Freeform 12"/>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3" name="Freeform 13"/>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4" name="Group 14"/>
          <p:cNvGrpSpPr/>
          <p:nvPr/>
        </p:nvGrpSpPr>
        <p:grpSpPr>
          <a:xfrm>
            <a:off x="2970921" y="4666653"/>
            <a:ext cx="11274363" cy="2547458"/>
            <a:chOff x="0" y="0"/>
            <a:chExt cx="15032484" cy="3396611"/>
          </a:xfrm>
        </p:grpSpPr>
        <p:sp>
          <p:nvSpPr>
            <p:cNvPr id="15" name="Freeform 15"/>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6" name="TextBox 16"/>
            <p:cNvSpPr txBox="1"/>
            <p:nvPr/>
          </p:nvSpPr>
          <p:spPr>
            <a:xfrm>
              <a:off x="774434" y="-76200"/>
              <a:ext cx="14258050" cy="347281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En quoi votre objet ou votre vêtement fait référence au travail de l’artiste? Quels sont les éléments importants qui permettent de reconnaître l’artiste/l'œuvre d’inspiration.</a:t>
              </a:r>
            </a:p>
          </p:txBody>
        </p:sp>
      </p:grpSp>
      <p:grpSp>
        <p:nvGrpSpPr>
          <p:cNvPr id="17" name="Group 17"/>
          <p:cNvGrpSpPr/>
          <p:nvPr/>
        </p:nvGrpSpPr>
        <p:grpSpPr>
          <a:xfrm>
            <a:off x="2970921" y="3905271"/>
            <a:ext cx="11274363" cy="572416"/>
            <a:chOff x="0" y="0"/>
            <a:chExt cx="15032484" cy="763221"/>
          </a:xfrm>
        </p:grpSpPr>
        <p:sp>
          <p:nvSpPr>
            <p:cNvPr id="18" name="Freeform 18"/>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9" name="TextBox 19"/>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Explication du choix de l’oeuvre </a:t>
              </a:r>
            </a:p>
          </p:txBody>
        </p:sp>
      </p:grpSp>
      <p:grpSp>
        <p:nvGrpSpPr>
          <p:cNvPr id="20" name="Group 20"/>
          <p:cNvGrpSpPr/>
          <p:nvPr/>
        </p:nvGrpSpPr>
        <p:grpSpPr>
          <a:xfrm>
            <a:off x="16031435" y="5496086"/>
            <a:ext cx="1718025" cy="1718025"/>
            <a:chOff x="0" y="0"/>
            <a:chExt cx="13716000" cy="13716000"/>
          </a:xfrm>
        </p:grpSpPr>
        <p:sp>
          <p:nvSpPr>
            <p:cNvPr id="21" name="Freeform 21">
              <a:hlinkClick r:id="rId10" tooltip="https://youtu.be/1urnFqL9I0Q"/>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l="-29511" r="-29511"/>
              </a:stretch>
            </a:blipFill>
          </p:spPr>
          <p:txBody>
            <a:bodyPr/>
            <a:lstStyle/>
            <a:p>
              <a:endParaRPr lang="fr-CA"/>
            </a:p>
          </p:txBody>
        </p:sp>
      </p:grpSp>
      <p:sp>
        <p:nvSpPr>
          <p:cNvPr id="22" name="TextBox 22"/>
          <p:cNvSpPr txBox="1"/>
          <p:nvPr/>
        </p:nvSpPr>
        <p:spPr>
          <a:xfrm rot="-1090398">
            <a:off x="11658814" y="7237499"/>
            <a:ext cx="3944232" cy="555763"/>
          </a:xfrm>
          <a:prstGeom prst="rect">
            <a:avLst/>
          </a:prstGeom>
        </p:spPr>
        <p:txBody>
          <a:bodyPr lIns="0" tIns="0" rIns="0" bIns="0" rtlCol="0" anchor="t">
            <a:spAutoFit/>
          </a:bodyPr>
          <a:lstStyle/>
          <a:p>
            <a:pPr algn="l">
              <a:lnSpc>
                <a:spcPts val="4400"/>
              </a:lnSpc>
              <a:spcBef>
                <a:spcPct val="0"/>
              </a:spcBef>
            </a:pPr>
            <a:r>
              <a:rPr lang="en-US" sz="3188" u="sng">
                <a:solidFill>
                  <a:srgbClr val="00DFFF"/>
                </a:solidFill>
                <a:latin typeface="Ubuntu"/>
                <a:hlinkClick r:id="rId10" tooltip="https://youtu.be/1urnFqL9I0Q"/>
              </a:rPr>
              <a:t>Tutoriel Audacity</a:t>
            </a:r>
          </a:p>
        </p:txBody>
      </p:sp>
      <p:sp>
        <p:nvSpPr>
          <p:cNvPr id="23" name="Freeform 23"/>
          <p:cNvSpPr/>
          <p:nvPr/>
        </p:nvSpPr>
        <p:spPr>
          <a:xfrm rot="-1187175">
            <a:off x="14782365" y="6547824"/>
            <a:ext cx="1229446" cy="851391"/>
          </a:xfrm>
          <a:custGeom>
            <a:avLst/>
            <a:gdLst/>
            <a:ahLst/>
            <a:cxnLst/>
            <a:rect l="l" t="t" r="r" b="b"/>
            <a:pathLst>
              <a:path w="1229446" h="851391">
                <a:moveTo>
                  <a:pt x="0" y="0"/>
                </a:moveTo>
                <a:lnTo>
                  <a:pt x="1229446" y="0"/>
                </a:lnTo>
                <a:lnTo>
                  <a:pt x="1229446" y="851392"/>
                </a:lnTo>
                <a:lnTo>
                  <a:pt x="0" y="8513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grpSp>
        <p:nvGrpSpPr>
          <p:cNvPr id="24" name="Group 24"/>
          <p:cNvGrpSpPr/>
          <p:nvPr/>
        </p:nvGrpSpPr>
        <p:grpSpPr>
          <a:xfrm>
            <a:off x="2463081" y="155079"/>
            <a:ext cx="1053780" cy="679638"/>
            <a:chOff x="0" y="0"/>
            <a:chExt cx="1405041" cy="906184"/>
          </a:xfrm>
        </p:grpSpPr>
        <p:sp>
          <p:nvSpPr>
            <p:cNvPr id="25" name="Freeform 25"/>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6" name="Freeform 26"/>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27" name="Group 27"/>
          <p:cNvGrpSpPr/>
          <p:nvPr/>
        </p:nvGrpSpPr>
        <p:grpSpPr>
          <a:xfrm>
            <a:off x="2989971" y="3143889"/>
            <a:ext cx="12847199" cy="572416"/>
            <a:chOff x="0" y="0"/>
            <a:chExt cx="17129599" cy="763221"/>
          </a:xfrm>
        </p:grpSpPr>
        <p:sp>
          <p:nvSpPr>
            <p:cNvPr id="28" name="Freeform 28"/>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9" name="TextBox 29"/>
            <p:cNvSpPr txBox="1"/>
            <p:nvPr/>
          </p:nvSpPr>
          <p:spPr>
            <a:xfrm>
              <a:off x="774434" y="-76200"/>
              <a:ext cx="16355165"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Ton appréciation de l’oeuvre réalisée préalablement</a:t>
              </a:r>
            </a:p>
          </p:txBody>
        </p:sp>
      </p:grpSp>
      <p:sp>
        <p:nvSpPr>
          <p:cNvPr id="30" name="TextBox 30"/>
          <p:cNvSpPr txBox="1"/>
          <p:nvPr/>
        </p:nvSpPr>
        <p:spPr>
          <a:xfrm>
            <a:off x="2463081" y="1914733"/>
            <a:ext cx="13185465" cy="1007166"/>
          </a:xfrm>
          <a:prstGeom prst="rect">
            <a:avLst/>
          </a:prstGeom>
        </p:spPr>
        <p:txBody>
          <a:bodyPr lIns="0" tIns="0" rIns="0" bIns="0" rtlCol="0" anchor="t">
            <a:spAutoFit/>
          </a:bodyPr>
          <a:lstStyle/>
          <a:p>
            <a:pPr algn="l">
              <a:lnSpc>
                <a:spcPts val="8032"/>
              </a:lnSpc>
            </a:pPr>
            <a:r>
              <a:rPr lang="en-US" sz="5820">
                <a:solidFill>
                  <a:srgbClr val="FFDE59"/>
                </a:solidFill>
                <a:latin typeface="Ubuntu"/>
              </a:rPr>
              <a:t>Avec Audacity, enregistre ton audio</a:t>
            </a:r>
          </a:p>
        </p:txBody>
      </p:sp>
      <p:grpSp>
        <p:nvGrpSpPr>
          <p:cNvPr id="31" name="Group 31"/>
          <p:cNvGrpSpPr/>
          <p:nvPr/>
        </p:nvGrpSpPr>
        <p:grpSpPr>
          <a:xfrm>
            <a:off x="-387366" y="9091640"/>
            <a:ext cx="19192031" cy="1915972"/>
            <a:chOff x="0" y="0"/>
            <a:chExt cx="25589374" cy="2554629"/>
          </a:xfrm>
        </p:grpSpPr>
        <p:sp>
          <p:nvSpPr>
            <p:cNvPr id="32" name="Freeform 32"/>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4">
                <a:alphaModFix amt="56000"/>
                <a:extLst>
                  <a:ext uri="{96DAC541-7B7A-43D3-8B79-37D633B846F1}">
                    <asvg:svgBlip xmlns:asvg="http://schemas.microsoft.com/office/drawing/2016/SVG/main" r:embed="rId15"/>
                  </a:ext>
                </a:extLst>
              </a:blip>
              <a:stretch>
                <a:fillRect b="-463388"/>
              </a:stretch>
            </a:blipFill>
          </p:spPr>
          <p:txBody>
            <a:bodyPr/>
            <a:lstStyle/>
            <a:p>
              <a:endParaRPr lang="fr-CA"/>
            </a:p>
          </p:txBody>
        </p:sp>
        <p:sp>
          <p:nvSpPr>
            <p:cNvPr id="33" name="Freeform 33"/>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6"/>
              <a:stretch>
                <a:fillRect/>
              </a:stretch>
            </a:blipFill>
          </p:spPr>
          <p:txBody>
            <a:bodyPr/>
            <a:lstStyle/>
            <a:p>
              <a:endParaRPr lang="fr-CA"/>
            </a:p>
          </p:txBody>
        </p:sp>
        <p:sp>
          <p:nvSpPr>
            <p:cNvPr id="34" name="Freeform 34"/>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5" name="Freeform 35"/>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6" name="TextBox 36"/>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37" name="TextBox 37"/>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38" name="Freeform 38"/>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9" name="Freeform 39"/>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362167" y="1670495"/>
            <a:ext cx="17387293" cy="5911680"/>
          </a:xfrm>
          <a:custGeom>
            <a:avLst/>
            <a:gdLst/>
            <a:ahLst/>
            <a:cxnLst/>
            <a:rect l="l" t="t" r="r" b="b"/>
            <a:pathLst>
              <a:path w="17387293" h="5911680">
                <a:moveTo>
                  <a:pt x="0" y="0"/>
                </a:moveTo>
                <a:lnTo>
                  <a:pt x="17387293" y="0"/>
                </a:lnTo>
                <a:lnTo>
                  <a:pt x="17387293" y="5911680"/>
                </a:lnTo>
                <a:lnTo>
                  <a:pt x="0" y="5911680"/>
                </a:lnTo>
                <a:lnTo>
                  <a:pt x="0" y="0"/>
                </a:lnTo>
                <a:close/>
              </a:path>
            </a:pathLst>
          </a:custGeom>
          <a:blipFill>
            <a:blip r:embed="rId3">
              <a:alphaModFix amt="41000"/>
              <a:extLst>
                <a:ext uri="{96DAC541-7B7A-43D3-8B79-37D633B846F1}">
                  <asvg:svgBlip xmlns:asvg="http://schemas.microsoft.com/office/drawing/2016/SVG/main" r:embed="rId4"/>
                </a:ext>
              </a:extLst>
            </a:blip>
            <a:stretch>
              <a:fillRect/>
            </a:stretch>
          </a:blipFill>
        </p:spPr>
        <p:txBody>
          <a:bodyPr/>
          <a:lstStyle/>
          <a:p>
            <a:endParaRPr lang="fr-CA"/>
          </a:p>
        </p:txBody>
      </p:sp>
      <p:sp>
        <p:nvSpPr>
          <p:cNvPr id="3" name="Freeform 3"/>
          <p:cNvSpPr/>
          <p:nvPr/>
        </p:nvSpPr>
        <p:spPr>
          <a:xfrm>
            <a:off x="-2250835" y="5854143"/>
            <a:ext cx="12605894" cy="5087129"/>
          </a:xfrm>
          <a:custGeom>
            <a:avLst/>
            <a:gdLst/>
            <a:ahLst/>
            <a:cxnLst/>
            <a:rect l="l" t="t" r="r" b="b"/>
            <a:pathLst>
              <a:path w="12605894" h="5087129">
                <a:moveTo>
                  <a:pt x="0" y="0"/>
                </a:moveTo>
                <a:lnTo>
                  <a:pt x="12605894" y="0"/>
                </a:lnTo>
                <a:lnTo>
                  <a:pt x="12605894" y="5087129"/>
                </a:lnTo>
                <a:lnTo>
                  <a:pt x="0" y="5087129"/>
                </a:lnTo>
                <a:lnTo>
                  <a:pt x="0" y="0"/>
                </a:lnTo>
                <a:close/>
              </a:path>
            </a:pathLst>
          </a:custGeom>
          <a:blipFill>
            <a:blip r:embed="rId5"/>
            <a:stretch>
              <a:fillRect l="-539" t="-31262" r="-51854" b="-81156"/>
            </a:stretch>
          </a:blipFill>
        </p:spPr>
        <p:txBody>
          <a:bodyPr/>
          <a:lstStyle/>
          <a:p>
            <a:endParaRPr lang="fr-CA"/>
          </a:p>
        </p:txBody>
      </p:sp>
      <p:sp>
        <p:nvSpPr>
          <p:cNvPr id="4" name="Freeform 4"/>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6"/>
            <a:stretch>
              <a:fillRect l="-10881" t="-111616" b="-132117"/>
            </a:stretch>
          </a:blipFill>
        </p:spPr>
        <p:txBody>
          <a:bodyPr/>
          <a:lstStyle/>
          <a:p>
            <a:endParaRPr lang="fr-CA"/>
          </a:p>
        </p:txBody>
      </p:sp>
      <p:sp>
        <p:nvSpPr>
          <p:cNvPr id="5" name="TextBox 5"/>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MONTAGE FINAL</a:t>
            </a:r>
          </a:p>
        </p:txBody>
      </p:sp>
      <p:grpSp>
        <p:nvGrpSpPr>
          <p:cNvPr id="6" name="Group 6"/>
          <p:cNvGrpSpPr/>
          <p:nvPr/>
        </p:nvGrpSpPr>
        <p:grpSpPr>
          <a:xfrm>
            <a:off x="1417371" y="2285201"/>
            <a:ext cx="14231175" cy="883341"/>
            <a:chOff x="0" y="0"/>
            <a:chExt cx="18974900" cy="1177787"/>
          </a:xfrm>
        </p:grpSpPr>
        <p:sp>
          <p:nvSpPr>
            <p:cNvPr id="7" name="Freeform 7"/>
            <p:cNvSpPr/>
            <p:nvPr/>
          </p:nvSpPr>
          <p:spPr>
            <a:xfrm>
              <a:off x="501962" y="39477"/>
              <a:ext cx="820004" cy="1098833"/>
            </a:xfrm>
            <a:custGeom>
              <a:avLst/>
              <a:gdLst/>
              <a:ahLst/>
              <a:cxnLst/>
              <a:rect l="l" t="t" r="r" b="b"/>
              <a:pathLst>
                <a:path w="820004" h="1098833">
                  <a:moveTo>
                    <a:pt x="0" y="0"/>
                  </a:moveTo>
                  <a:lnTo>
                    <a:pt x="820004" y="0"/>
                  </a:lnTo>
                  <a:lnTo>
                    <a:pt x="820004" y="1098833"/>
                  </a:lnTo>
                  <a:lnTo>
                    <a:pt x="0" y="10988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8" name="Freeform 8"/>
            <p:cNvSpPr/>
            <p:nvPr/>
          </p:nvSpPr>
          <p:spPr>
            <a:xfrm>
              <a:off x="0" y="314186"/>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9" name="TextBox 9"/>
            <p:cNvSpPr txBox="1"/>
            <p:nvPr/>
          </p:nvSpPr>
          <p:spPr>
            <a:xfrm>
              <a:off x="1394279" y="-123825"/>
              <a:ext cx="17580620" cy="1301612"/>
            </a:xfrm>
            <a:prstGeom prst="rect">
              <a:avLst/>
            </a:prstGeom>
          </p:spPr>
          <p:txBody>
            <a:bodyPr lIns="0" tIns="0" rIns="0" bIns="0" rtlCol="0" anchor="t">
              <a:spAutoFit/>
            </a:bodyPr>
            <a:lstStyle/>
            <a:p>
              <a:pPr algn="l">
                <a:lnSpc>
                  <a:spcPts val="8032"/>
                </a:lnSpc>
              </a:pPr>
              <a:r>
                <a:rPr lang="en-US" sz="5820">
                  <a:solidFill>
                    <a:srgbClr val="FFDE59"/>
                  </a:solidFill>
                  <a:latin typeface="Ubuntu"/>
                </a:rPr>
                <a:t>Montage vidéo </a:t>
              </a:r>
            </a:p>
          </p:txBody>
        </p:sp>
      </p:grpSp>
      <p:grpSp>
        <p:nvGrpSpPr>
          <p:cNvPr id="10" name="Group 10"/>
          <p:cNvGrpSpPr/>
          <p:nvPr/>
        </p:nvGrpSpPr>
        <p:grpSpPr>
          <a:xfrm>
            <a:off x="93387" y="879360"/>
            <a:ext cx="437176" cy="587172"/>
            <a:chOff x="0" y="0"/>
            <a:chExt cx="582901" cy="782896"/>
          </a:xfrm>
        </p:grpSpPr>
        <p:sp>
          <p:nvSpPr>
            <p:cNvPr id="11" name="Freeform 11"/>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2" name="Freeform 12"/>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grpSp>
        <p:nvGrpSpPr>
          <p:cNvPr id="13" name="Group 13"/>
          <p:cNvGrpSpPr/>
          <p:nvPr/>
        </p:nvGrpSpPr>
        <p:grpSpPr>
          <a:xfrm>
            <a:off x="17116987" y="1640036"/>
            <a:ext cx="966599" cy="563051"/>
            <a:chOff x="0" y="0"/>
            <a:chExt cx="1288798" cy="750734"/>
          </a:xfrm>
        </p:grpSpPr>
        <p:sp>
          <p:nvSpPr>
            <p:cNvPr id="14" name="Freeform 14"/>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15" name="Freeform 15"/>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grpSp>
        <p:nvGrpSpPr>
          <p:cNvPr id="16" name="Group 16"/>
          <p:cNvGrpSpPr/>
          <p:nvPr/>
        </p:nvGrpSpPr>
        <p:grpSpPr>
          <a:xfrm>
            <a:off x="3222109" y="4714723"/>
            <a:ext cx="11274363" cy="572416"/>
            <a:chOff x="0" y="0"/>
            <a:chExt cx="15032484" cy="763221"/>
          </a:xfrm>
        </p:grpSpPr>
        <p:sp>
          <p:nvSpPr>
            <p:cNvPr id="17" name="Freeform 17"/>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18" name="TextBox 18"/>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Faire le montage tel que montré dans le tutoriel</a:t>
              </a:r>
            </a:p>
          </p:txBody>
        </p:sp>
      </p:grpSp>
      <p:grpSp>
        <p:nvGrpSpPr>
          <p:cNvPr id="19" name="Group 19"/>
          <p:cNvGrpSpPr/>
          <p:nvPr/>
        </p:nvGrpSpPr>
        <p:grpSpPr>
          <a:xfrm>
            <a:off x="3222109" y="3965530"/>
            <a:ext cx="13129651" cy="572416"/>
            <a:chOff x="0" y="0"/>
            <a:chExt cx="17506201" cy="763221"/>
          </a:xfrm>
        </p:grpSpPr>
        <p:sp>
          <p:nvSpPr>
            <p:cNvPr id="20" name="Freeform 20"/>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21" name="TextBox 21"/>
            <p:cNvSpPr txBox="1"/>
            <p:nvPr/>
          </p:nvSpPr>
          <p:spPr>
            <a:xfrm>
              <a:off x="774434" y="-76200"/>
              <a:ext cx="16731767"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Aller récupérer la vidéo exportée par l’enseignante</a:t>
              </a:r>
            </a:p>
          </p:txBody>
        </p:sp>
      </p:grpSp>
      <p:grpSp>
        <p:nvGrpSpPr>
          <p:cNvPr id="22" name="Group 22"/>
          <p:cNvGrpSpPr/>
          <p:nvPr/>
        </p:nvGrpSpPr>
        <p:grpSpPr>
          <a:xfrm>
            <a:off x="16031435" y="5496086"/>
            <a:ext cx="1718025" cy="1718025"/>
            <a:chOff x="0" y="0"/>
            <a:chExt cx="13716000" cy="13716000"/>
          </a:xfrm>
        </p:grpSpPr>
        <p:sp>
          <p:nvSpPr>
            <p:cNvPr id="23" name="Freeform 23">
              <a:hlinkClick r:id="rId11" tooltip="https://youtu.be/1urnFqL9I0Q"/>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2"/>
              <a:stretch>
                <a:fillRect l="-29511" r="-29511"/>
              </a:stretch>
            </a:blipFill>
          </p:spPr>
          <p:txBody>
            <a:bodyPr/>
            <a:lstStyle/>
            <a:p>
              <a:endParaRPr lang="fr-CA"/>
            </a:p>
          </p:txBody>
        </p:sp>
      </p:grpSp>
      <p:sp>
        <p:nvSpPr>
          <p:cNvPr id="24" name="TextBox 24"/>
          <p:cNvSpPr txBox="1"/>
          <p:nvPr/>
        </p:nvSpPr>
        <p:spPr>
          <a:xfrm rot="-1090398">
            <a:off x="11631086" y="7235021"/>
            <a:ext cx="3944232" cy="555763"/>
          </a:xfrm>
          <a:prstGeom prst="rect">
            <a:avLst/>
          </a:prstGeom>
        </p:spPr>
        <p:txBody>
          <a:bodyPr lIns="0" tIns="0" rIns="0" bIns="0" rtlCol="0" anchor="t">
            <a:spAutoFit/>
          </a:bodyPr>
          <a:lstStyle/>
          <a:p>
            <a:pPr algn="l">
              <a:lnSpc>
                <a:spcPts val="4400"/>
              </a:lnSpc>
              <a:spcBef>
                <a:spcPct val="0"/>
              </a:spcBef>
            </a:pPr>
            <a:r>
              <a:rPr lang="en-US" sz="3188" u="sng">
                <a:solidFill>
                  <a:srgbClr val="00DFFF"/>
                </a:solidFill>
                <a:latin typeface="Ubuntu"/>
                <a:hlinkClick r:id="rId11" tooltip="https://youtu.be/1urnFqL9I0Q"/>
              </a:rPr>
              <a:t>Tutoriel Kapwing</a:t>
            </a:r>
          </a:p>
        </p:txBody>
      </p:sp>
      <p:sp>
        <p:nvSpPr>
          <p:cNvPr id="25" name="Freeform 25"/>
          <p:cNvSpPr/>
          <p:nvPr/>
        </p:nvSpPr>
        <p:spPr>
          <a:xfrm rot="-1187175">
            <a:off x="14782365" y="6547824"/>
            <a:ext cx="1229446" cy="851391"/>
          </a:xfrm>
          <a:custGeom>
            <a:avLst/>
            <a:gdLst/>
            <a:ahLst/>
            <a:cxnLst/>
            <a:rect l="l" t="t" r="r" b="b"/>
            <a:pathLst>
              <a:path w="1229446" h="851391">
                <a:moveTo>
                  <a:pt x="0" y="0"/>
                </a:moveTo>
                <a:lnTo>
                  <a:pt x="1229446" y="0"/>
                </a:lnTo>
                <a:lnTo>
                  <a:pt x="1229446" y="851392"/>
                </a:lnTo>
                <a:lnTo>
                  <a:pt x="0" y="85139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a:p>
        </p:txBody>
      </p:sp>
      <p:grpSp>
        <p:nvGrpSpPr>
          <p:cNvPr id="26" name="Group 26"/>
          <p:cNvGrpSpPr/>
          <p:nvPr/>
        </p:nvGrpSpPr>
        <p:grpSpPr>
          <a:xfrm>
            <a:off x="4802170" y="155079"/>
            <a:ext cx="1053780" cy="679638"/>
            <a:chOff x="0" y="0"/>
            <a:chExt cx="1405041" cy="906184"/>
          </a:xfrm>
        </p:grpSpPr>
        <p:sp>
          <p:nvSpPr>
            <p:cNvPr id="27" name="Freeform 27"/>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28" name="Freeform 28"/>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grpSp>
        <p:nvGrpSpPr>
          <p:cNvPr id="29" name="Group 29"/>
          <p:cNvGrpSpPr/>
          <p:nvPr/>
        </p:nvGrpSpPr>
        <p:grpSpPr>
          <a:xfrm>
            <a:off x="3222109" y="3216337"/>
            <a:ext cx="12847199" cy="572416"/>
            <a:chOff x="0" y="0"/>
            <a:chExt cx="17129599" cy="763221"/>
          </a:xfrm>
        </p:grpSpPr>
        <p:sp>
          <p:nvSpPr>
            <p:cNvPr id="30" name="Freeform 30"/>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31" name="TextBox 31"/>
            <p:cNvSpPr txBox="1"/>
            <p:nvPr/>
          </p:nvSpPr>
          <p:spPr>
            <a:xfrm>
              <a:off x="774434" y="-76200"/>
              <a:ext cx="16355165"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Exporter son audio avec Audacity </a:t>
              </a:r>
            </a:p>
          </p:txBody>
        </p:sp>
      </p:grpSp>
      <p:grpSp>
        <p:nvGrpSpPr>
          <p:cNvPr id="32" name="Group 32"/>
          <p:cNvGrpSpPr/>
          <p:nvPr/>
        </p:nvGrpSpPr>
        <p:grpSpPr>
          <a:xfrm>
            <a:off x="3222109" y="5463916"/>
            <a:ext cx="11274363" cy="572416"/>
            <a:chOff x="0" y="0"/>
            <a:chExt cx="15032484" cy="763221"/>
          </a:xfrm>
        </p:grpSpPr>
        <p:sp>
          <p:nvSpPr>
            <p:cNvPr id="33" name="Freeform 33"/>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34" name="TextBox 34"/>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Rendre le produit terminé!</a:t>
              </a:r>
            </a:p>
          </p:txBody>
        </p:sp>
      </p:grpSp>
      <p:grpSp>
        <p:nvGrpSpPr>
          <p:cNvPr id="35" name="Group 35"/>
          <p:cNvGrpSpPr/>
          <p:nvPr/>
        </p:nvGrpSpPr>
        <p:grpSpPr>
          <a:xfrm>
            <a:off x="-387366" y="9091640"/>
            <a:ext cx="19192031" cy="1915972"/>
            <a:chOff x="0" y="0"/>
            <a:chExt cx="25589374" cy="2554629"/>
          </a:xfrm>
        </p:grpSpPr>
        <p:sp>
          <p:nvSpPr>
            <p:cNvPr id="36" name="Freeform 36"/>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5">
                <a:alphaModFix amt="56000"/>
                <a:extLst>
                  <a:ext uri="{96DAC541-7B7A-43D3-8B79-37D633B846F1}">
                    <asvg:svgBlip xmlns:asvg="http://schemas.microsoft.com/office/drawing/2016/SVG/main" r:embed="rId16"/>
                  </a:ext>
                </a:extLst>
              </a:blip>
              <a:stretch>
                <a:fillRect b="-463388"/>
              </a:stretch>
            </a:blipFill>
          </p:spPr>
          <p:txBody>
            <a:bodyPr/>
            <a:lstStyle/>
            <a:p>
              <a:endParaRPr lang="fr-CA"/>
            </a:p>
          </p:txBody>
        </p:sp>
        <p:sp>
          <p:nvSpPr>
            <p:cNvPr id="37" name="Freeform 37"/>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7"/>
              <a:stretch>
                <a:fillRect/>
              </a:stretch>
            </a:blipFill>
          </p:spPr>
          <p:txBody>
            <a:bodyPr/>
            <a:lstStyle/>
            <a:p>
              <a:endParaRPr lang="fr-CA"/>
            </a:p>
          </p:txBody>
        </p:sp>
        <p:sp>
          <p:nvSpPr>
            <p:cNvPr id="38" name="Freeform 38"/>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39" name="Freeform 39"/>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40" name="TextBox 40"/>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41" name="TextBox 41"/>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42" name="Freeform 42"/>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43" name="Freeform 43"/>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TextBox 3"/>
          <p:cNvSpPr txBox="1"/>
          <p:nvPr/>
        </p:nvSpPr>
        <p:spPr>
          <a:xfrm>
            <a:off x="93387" y="183654"/>
            <a:ext cx="7423657"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CRITÈRES D’ÉVALUATION</a:t>
            </a:r>
          </a:p>
        </p:txBody>
      </p:sp>
      <p:grpSp>
        <p:nvGrpSpPr>
          <p:cNvPr id="4" name="Group 4"/>
          <p:cNvGrpSpPr/>
          <p:nvPr/>
        </p:nvGrpSpPr>
        <p:grpSpPr>
          <a:xfrm>
            <a:off x="1229578" y="1258432"/>
            <a:ext cx="991475" cy="824125"/>
            <a:chOff x="0" y="0"/>
            <a:chExt cx="1321966" cy="1098833"/>
          </a:xfrm>
        </p:grpSpPr>
        <p:sp>
          <p:nvSpPr>
            <p:cNvPr id="5" name="Freeform 5"/>
            <p:cNvSpPr/>
            <p:nvPr/>
          </p:nvSpPr>
          <p:spPr>
            <a:xfrm>
              <a:off x="501962" y="0"/>
              <a:ext cx="820004" cy="1098833"/>
            </a:xfrm>
            <a:custGeom>
              <a:avLst/>
              <a:gdLst/>
              <a:ahLst/>
              <a:cxnLst/>
              <a:rect l="l" t="t" r="r" b="b"/>
              <a:pathLst>
                <a:path w="820004" h="1098833">
                  <a:moveTo>
                    <a:pt x="0" y="0"/>
                  </a:moveTo>
                  <a:lnTo>
                    <a:pt x="820004" y="0"/>
                  </a:lnTo>
                  <a:lnTo>
                    <a:pt x="820004" y="1098833"/>
                  </a:lnTo>
                  <a:lnTo>
                    <a:pt x="0" y="10988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6" name="Freeform 6"/>
            <p:cNvSpPr/>
            <p:nvPr/>
          </p:nvSpPr>
          <p:spPr>
            <a:xfrm>
              <a:off x="0" y="274708"/>
              <a:ext cx="675166" cy="549416"/>
            </a:xfrm>
            <a:custGeom>
              <a:avLst/>
              <a:gdLst/>
              <a:ahLst/>
              <a:cxnLst/>
              <a:rect l="l" t="t" r="r" b="b"/>
              <a:pathLst>
                <a:path w="675166" h="549416">
                  <a:moveTo>
                    <a:pt x="0" y="0"/>
                  </a:moveTo>
                  <a:lnTo>
                    <a:pt x="675166" y="0"/>
                  </a:lnTo>
                  <a:lnTo>
                    <a:pt x="675166" y="549417"/>
                  </a:lnTo>
                  <a:lnTo>
                    <a:pt x="0" y="5494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7" name="Group 7"/>
          <p:cNvGrpSpPr/>
          <p:nvPr/>
        </p:nvGrpSpPr>
        <p:grpSpPr>
          <a:xfrm>
            <a:off x="93387" y="879360"/>
            <a:ext cx="437176" cy="587172"/>
            <a:chOff x="0" y="0"/>
            <a:chExt cx="582901" cy="782896"/>
          </a:xfrm>
        </p:grpSpPr>
        <p:sp>
          <p:nvSpPr>
            <p:cNvPr id="8" name="Freeform 8"/>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Freeform 9"/>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grpSp>
      <p:grpSp>
        <p:nvGrpSpPr>
          <p:cNvPr id="10" name="Group 10"/>
          <p:cNvGrpSpPr/>
          <p:nvPr/>
        </p:nvGrpSpPr>
        <p:grpSpPr>
          <a:xfrm>
            <a:off x="17116987" y="1640036"/>
            <a:ext cx="966599" cy="563051"/>
            <a:chOff x="0" y="0"/>
            <a:chExt cx="1288798" cy="750734"/>
          </a:xfrm>
        </p:grpSpPr>
        <p:sp>
          <p:nvSpPr>
            <p:cNvPr id="11" name="Freeform 11"/>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grpSp>
      <p:grpSp>
        <p:nvGrpSpPr>
          <p:cNvPr id="13" name="Group 13"/>
          <p:cNvGrpSpPr/>
          <p:nvPr/>
        </p:nvGrpSpPr>
        <p:grpSpPr>
          <a:xfrm>
            <a:off x="6990153" y="0"/>
            <a:ext cx="1053780" cy="679638"/>
            <a:chOff x="0" y="0"/>
            <a:chExt cx="1405041" cy="906184"/>
          </a:xfrm>
        </p:grpSpPr>
        <p:sp>
          <p:nvSpPr>
            <p:cNvPr id="14" name="Freeform 14"/>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5" name="Freeform 15"/>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grpSp>
      <p:graphicFrame>
        <p:nvGraphicFramePr>
          <p:cNvPr id="16" name="Table 16"/>
          <p:cNvGraphicFramePr>
            <a:graphicFrameLocks noGrp="1"/>
          </p:cNvGraphicFramePr>
          <p:nvPr/>
        </p:nvGraphicFramePr>
        <p:xfrm>
          <a:off x="2221052" y="1227355"/>
          <a:ext cx="15439497" cy="8743753"/>
        </p:xfrm>
        <a:graphic>
          <a:graphicData uri="http://schemas.openxmlformats.org/drawingml/2006/table">
            <a:tbl>
              <a:tblPr/>
              <a:tblGrid>
                <a:gridCol w="2079592">
                  <a:extLst>
                    <a:ext uri="{9D8B030D-6E8A-4147-A177-3AD203B41FA5}">
                      <a16:colId xmlns:a16="http://schemas.microsoft.com/office/drawing/2014/main" val="20000"/>
                    </a:ext>
                  </a:extLst>
                </a:gridCol>
                <a:gridCol w="4350600">
                  <a:extLst>
                    <a:ext uri="{9D8B030D-6E8A-4147-A177-3AD203B41FA5}">
                      <a16:colId xmlns:a16="http://schemas.microsoft.com/office/drawing/2014/main" val="20001"/>
                    </a:ext>
                  </a:extLst>
                </a:gridCol>
                <a:gridCol w="4461084">
                  <a:extLst>
                    <a:ext uri="{9D8B030D-6E8A-4147-A177-3AD203B41FA5}">
                      <a16:colId xmlns:a16="http://schemas.microsoft.com/office/drawing/2014/main" val="20002"/>
                    </a:ext>
                  </a:extLst>
                </a:gridCol>
                <a:gridCol w="4548221">
                  <a:extLst>
                    <a:ext uri="{9D8B030D-6E8A-4147-A177-3AD203B41FA5}">
                      <a16:colId xmlns:a16="http://schemas.microsoft.com/office/drawing/2014/main" val="20003"/>
                    </a:ext>
                  </a:extLst>
                </a:gridCol>
              </a:tblGrid>
              <a:tr h="1055870">
                <a:tc>
                  <a:txBody>
                    <a:bodyPr/>
                    <a:lstStyle/>
                    <a:p>
                      <a:pPr algn="ctr">
                        <a:lnSpc>
                          <a:spcPts val="1728"/>
                        </a:lnSpc>
                        <a:defRPr/>
                      </a:pP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571"/>
                        </a:lnSpc>
                        <a:defRPr/>
                      </a:pPr>
                      <a:r>
                        <a:rPr lang="en-US" sz="1122">
                          <a:solidFill>
                            <a:srgbClr val="000000"/>
                          </a:solidFill>
                          <a:latin typeface="Ubuntu Bold"/>
                        </a:rPr>
                        <a:t>J’ai intégré des éléments personnels dans mon appréciation de l’œuvre</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E6CB68"/>
                    </a:solidFill>
                  </a:tcPr>
                </a:tc>
                <a:tc>
                  <a:txBody>
                    <a:bodyPr/>
                    <a:lstStyle/>
                    <a:p>
                      <a:pPr algn="ctr">
                        <a:lnSpc>
                          <a:spcPts val="1571"/>
                        </a:lnSpc>
                        <a:defRPr/>
                      </a:pPr>
                      <a:r>
                        <a:rPr lang="en-US" sz="1122">
                          <a:solidFill>
                            <a:srgbClr val="000000"/>
                          </a:solidFill>
                          <a:latin typeface="Ubuntu Bold"/>
                        </a:rPr>
                        <a:t>J’ai utilisé du vocabulaire juste et précis (langage plastique) lors de mon appréciation de l’œuvre</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ECDCA5"/>
                    </a:solidFill>
                  </a:tcPr>
                </a:tc>
                <a:tc>
                  <a:txBody>
                    <a:bodyPr/>
                    <a:lstStyle/>
                    <a:p>
                      <a:pPr algn="ctr">
                        <a:lnSpc>
                          <a:spcPts val="1571"/>
                        </a:lnSpc>
                        <a:defRPr/>
                      </a:pPr>
                      <a:r>
                        <a:rPr lang="en-US" sz="1122">
                          <a:solidFill>
                            <a:srgbClr val="000000"/>
                          </a:solidFill>
                          <a:latin typeface="Ubuntu Bold"/>
                        </a:rPr>
                        <a:t>J’ai repéré des éléments pertinents dans l’ œuvre en lien avec la proposition de création</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0E8CE"/>
                    </a:solidFill>
                  </a:tcPr>
                </a:tc>
                <a:extLst>
                  <a:ext uri="{0D108BD9-81ED-4DB2-BD59-A6C34878D82A}">
                    <a16:rowId xmlns:a16="http://schemas.microsoft.com/office/drawing/2014/main" val="10000"/>
                  </a:ext>
                </a:extLst>
              </a:tr>
              <a:tr h="1500098">
                <a:tc>
                  <a:txBody>
                    <a:bodyPr/>
                    <a:lstStyle/>
                    <a:p>
                      <a:pPr algn="ctr">
                        <a:lnSpc>
                          <a:spcPts val="1728"/>
                        </a:lnSpc>
                        <a:defRPr/>
                      </a:pPr>
                      <a:r>
                        <a:rPr lang="en-US" sz="1234">
                          <a:solidFill>
                            <a:srgbClr val="000000"/>
                          </a:solidFill>
                          <a:latin typeface="Ubuntu Bold"/>
                        </a:rPr>
                        <a:t>Le travail surpasse les attentes.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00C9FF"/>
                    </a:solidFill>
                  </a:tcPr>
                </a:tc>
                <a:tc>
                  <a:txBody>
                    <a:bodyPr/>
                    <a:lstStyle/>
                    <a:p>
                      <a:pPr algn="ctr">
                        <a:lnSpc>
                          <a:spcPts val="1375"/>
                        </a:lnSpc>
                        <a:defRPr/>
                      </a:pPr>
                      <a:r>
                        <a:rPr lang="en-US" sz="982">
                          <a:solidFill>
                            <a:srgbClr val="000000"/>
                          </a:solidFill>
                          <a:latin typeface="Ubuntu"/>
                        </a:rPr>
                        <a:t>Les élèves ont intégré des éléments personnels tels que leurs émotions et impressions détaillées et pertinentes dans leur appréciation de l’œuvre d'art. Les liens réalisés et les réflexions sont très pertinents.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utilisent un vocabulaire précis pour décrire les éléments visuels de l’œuvre (composition, couleur, texture, etc.) et l’application du médium des œuvres choisies. Le tout démontre une compréhension approfondie du langage plastique.</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démontrent une capacité exceptionnelle à repérer des éléments qui sont inspirants pour leur démarche de création en identifiant les caractéristiques qui peuvent être utilisées comme point de départ pour générer des idées créatives et originales.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500098">
                <a:tc>
                  <a:txBody>
                    <a:bodyPr/>
                    <a:lstStyle/>
                    <a:p>
                      <a:pPr algn="ctr">
                        <a:lnSpc>
                          <a:spcPts val="1728"/>
                        </a:lnSpc>
                        <a:defRPr/>
                      </a:pPr>
                      <a:r>
                        <a:rPr lang="en-US" sz="1234">
                          <a:solidFill>
                            <a:srgbClr val="000000"/>
                          </a:solidFill>
                          <a:latin typeface="Ubuntu Bold"/>
                        </a:rPr>
                        <a:t>Le travail rempli adéquatement les attentes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57D8FA"/>
                    </a:solidFill>
                  </a:tcPr>
                </a:tc>
                <a:tc>
                  <a:txBody>
                    <a:bodyPr/>
                    <a:lstStyle/>
                    <a:p>
                      <a:pPr algn="ctr">
                        <a:lnSpc>
                          <a:spcPts val="1375"/>
                        </a:lnSpc>
                        <a:defRPr/>
                      </a:pPr>
                      <a:r>
                        <a:rPr lang="en-US" sz="982">
                          <a:solidFill>
                            <a:srgbClr val="000000"/>
                          </a:solidFill>
                          <a:latin typeface="Ubuntu"/>
                        </a:rPr>
                        <a:t>Les élèves ont intégré des éléments personnels tels que des émotions et impressions détaillées dans leur appréciation de l’œuvre d'art. Quelques liens pertinents sont présents.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utilisent un vocabulaire adéquat pour décrire les éléments visuels de l’œuvre (composition, couleur, texture, etc.) et l’application du médium des œuvres choisies. Le tout démontre une  très bonne du langage plastique.</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démontrent une bonne capacité  à repérer des éléments qui sont inspirants pour leur démarche de création en identifiant les caractéristiques qui peuvent être utilisées comme point de départ pour générer des idées créatives et originales.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1505380">
                <a:tc>
                  <a:txBody>
                    <a:bodyPr/>
                    <a:lstStyle/>
                    <a:p>
                      <a:pPr algn="ctr">
                        <a:lnSpc>
                          <a:spcPts val="1728"/>
                        </a:lnSpc>
                        <a:defRPr/>
                      </a:pPr>
                      <a:r>
                        <a:rPr lang="en-US" sz="1234">
                          <a:solidFill>
                            <a:srgbClr val="000000"/>
                          </a:solidFill>
                          <a:latin typeface="Ubuntu Bold"/>
                        </a:rPr>
                        <a:t>Le travail atteint les attentes minimales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83E3FD"/>
                    </a:solidFill>
                  </a:tcPr>
                </a:tc>
                <a:tc>
                  <a:txBody>
                    <a:bodyPr/>
                    <a:lstStyle/>
                    <a:p>
                      <a:pPr algn="ctr">
                        <a:lnSpc>
                          <a:spcPts val="1375"/>
                        </a:lnSpc>
                        <a:defRPr/>
                      </a:pPr>
                      <a:r>
                        <a:rPr lang="en-US" sz="982">
                          <a:solidFill>
                            <a:srgbClr val="000000"/>
                          </a:solidFill>
                          <a:latin typeface="Ubuntu"/>
                        </a:rPr>
                        <a:t>Les élèves ont intégré quelques éléments personnels dans leur appréciation de l’œuvre d'art. Quelques liens sont présents.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utilisent un vocabulaire adéquat pour décrire les éléments visuels de l’œuvre (composition, couleur, texture, etc.) et l’application du médium des œuvres choisies. Le tout démontre une certaine compréhension du langage plastique.</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repèrent des éléments qui sont inspirants pour leur démarche de création en identifiant les caractéristiques qui peuvent être utilisées comme point de départ pour générer des idées pertinentes.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1682209">
                <a:tc>
                  <a:txBody>
                    <a:bodyPr/>
                    <a:lstStyle/>
                    <a:p>
                      <a:pPr algn="ctr">
                        <a:lnSpc>
                          <a:spcPts val="1728"/>
                        </a:lnSpc>
                        <a:defRPr/>
                      </a:pPr>
                      <a:r>
                        <a:rPr lang="en-US" sz="1234">
                          <a:solidFill>
                            <a:srgbClr val="000000"/>
                          </a:solidFill>
                          <a:latin typeface="Ubuntu Bold"/>
                        </a:rPr>
                        <a:t>Le travail n’atteint pas suffisamment les attentes.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B8EEFD"/>
                    </a:solidFill>
                  </a:tcPr>
                </a:tc>
                <a:tc>
                  <a:txBody>
                    <a:bodyPr/>
                    <a:lstStyle/>
                    <a:p>
                      <a:pPr algn="ctr">
                        <a:lnSpc>
                          <a:spcPts val="1375"/>
                        </a:lnSpc>
                        <a:defRPr/>
                      </a:pPr>
                      <a:r>
                        <a:rPr lang="en-US" sz="982">
                          <a:solidFill>
                            <a:srgbClr val="000000"/>
                          </a:solidFill>
                          <a:latin typeface="Ubuntu"/>
                        </a:rPr>
                        <a:t>Les éléments personnels et les réflexions en lien avec l’œuvre sont peu développés.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utilisent un vocabulaire peu développé décrire les éléments visuels de l’œuvre (composition, couleur, texture, etc.) et l’application du médium des œuvres choisies. La compréhension du langage plastique est peu et développée.</a:t>
                      </a:r>
                      <a:endParaRPr lang="en-US" sz="1100"/>
                    </a:p>
                    <a:p>
                      <a:pPr algn="ctr">
                        <a:lnSpc>
                          <a:spcPts val="1375"/>
                        </a:lnSpc>
                      </a:pP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repèrent difficilement des éléments inspirants pour leur démarche de création.</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1500098">
                <a:tc>
                  <a:txBody>
                    <a:bodyPr/>
                    <a:lstStyle/>
                    <a:p>
                      <a:pPr algn="ctr">
                        <a:lnSpc>
                          <a:spcPts val="1728"/>
                        </a:lnSpc>
                        <a:defRPr/>
                      </a:pPr>
                      <a:r>
                        <a:rPr lang="en-US" sz="1234">
                          <a:solidFill>
                            <a:srgbClr val="000000"/>
                          </a:solidFill>
                          <a:latin typeface="Ubuntu Bold"/>
                        </a:rPr>
                        <a:t>Le travail ne répond pas aux attentes.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DBF6FD"/>
                    </a:solidFill>
                  </a:tcPr>
                </a:tc>
                <a:tc>
                  <a:txBody>
                    <a:bodyPr/>
                    <a:lstStyle/>
                    <a:p>
                      <a:pPr algn="ctr">
                        <a:lnSpc>
                          <a:spcPts val="1375"/>
                        </a:lnSpc>
                        <a:defRPr/>
                      </a:pPr>
                      <a:r>
                        <a:rPr lang="en-US" sz="982">
                          <a:solidFill>
                            <a:srgbClr val="000000"/>
                          </a:solidFill>
                          <a:latin typeface="Ubuntu"/>
                        </a:rPr>
                        <a:t>Les éléments personnels et les réflexions en lien avec l’œuvre sont très peu développés.</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utilisent un vocabulaire très peu développé décrire les éléments visuels de l’œuvre (composition, couleur, texture, etc.) et l’application du médium des œuvres choisies. La compréhension du langage plastique est très peu développée.</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tc>
                  <a:txBody>
                    <a:bodyPr/>
                    <a:lstStyle/>
                    <a:p>
                      <a:pPr algn="ctr">
                        <a:lnSpc>
                          <a:spcPts val="1375"/>
                        </a:lnSpc>
                        <a:defRPr/>
                      </a:pPr>
                      <a:r>
                        <a:rPr lang="en-US" sz="982">
                          <a:solidFill>
                            <a:srgbClr val="000000"/>
                          </a:solidFill>
                          <a:latin typeface="Ubuntu"/>
                        </a:rPr>
                        <a:t>Les élèves repèrent très difficilement des éléments inspirants pour leur démarche de création.</a:t>
                      </a:r>
                      <a:endParaRPr lang="en-US" sz="1100"/>
                    </a:p>
                  </a:txBody>
                  <a:tcPr marL="173742" marR="173742" marT="173742" marB="173742" anchor="ctr">
                    <a:lnL w="29170" cap="flat" cmpd="sng" algn="ctr">
                      <a:solidFill>
                        <a:srgbClr val="000000"/>
                      </a:solidFill>
                      <a:prstDash val="solid"/>
                      <a:round/>
                      <a:headEnd type="none" w="med" len="med"/>
                      <a:tailEnd type="none" w="med" len="med"/>
                    </a:lnL>
                    <a:lnR w="29170" cap="flat" cmpd="sng" algn="ctr">
                      <a:solidFill>
                        <a:srgbClr val="000000"/>
                      </a:solidFill>
                      <a:prstDash val="solid"/>
                      <a:round/>
                      <a:headEnd type="none" w="med" len="med"/>
                      <a:tailEnd type="none" w="med" len="med"/>
                    </a:lnR>
                    <a:lnT w="29170" cap="flat" cmpd="sng" algn="ctr">
                      <a:solidFill>
                        <a:srgbClr val="000000"/>
                      </a:solidFill>
                      <a:prstDash val="solid"/>
                      <a:round/>
                      <a:headEnd type="none" w="med" len="med"/>
                      <a:tailEnd type="none" w="med" len="med"/>
                    </a:lnT>
                    <a:lnB w="2917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bl>
          </a:graphicData>
        </a:graphic>
      </p:graphicFrame>
      <p:grpSp>
        <p:nvGrpSpPr>
          <p:cNvPr id="17" name="Group 17"/>
          <p:cNvGrpSpPr/>
          <p:nvPr/>
        </p:nvGrpSpPr>
        <p:grpSpPr>
          <a:xfrm>
            <a:off x="-387366" y="9091640"/>
            <a:ext cx="19192031" cy="1915972"/>
            <a:chOff x="0" y="0"/>
            <a:chExt cx="25589374" cy="2554629"/>
          </a:xfrm>
        </p:grpSpPr>
        <p:sp>
          <p:nvSpPr>
            <p:cNvPr id="18" name="Freeform 18"/>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8">
                <a:alphaModFix amt="56000"/>
                <a:extLst>
                  <a:ext uri="{96DAC541-7B7A-43D3-8B79-37D633B846F1}">
                    <asvg:svgBlip xmlns:asvg="http://schemas.microsoft.com/office/drawing/2016/SVG/main" r:embed="rId9"/>
                  </a:ext>
                </a:extLst>
              </a:blip>
              <a:stretch>
                <a:fillRect b="-463388"/>
              </a:stretch>
            </a:blipFill>
          </p:spPr>
          <p:txBody>
            <a:bodyPr/>
            <a:lstStyle/>
            <a:p>
              <a:endParaRPr lang="fr-CA"/>
            </a:p>
          </p:txBody>
        </p:sp>
        <p:sp>
          <p:nvSpPr>
            <p:cNvPr id="19" name="Freeform 19"/>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0"/>
              <a:stretch>
                <a:fillRect/>
              </a:stretch>
            </a:blipFill>
          </p:spPr>
          <p:txBody>
            <a:bodyPr/>
            <a:lstStyle/>
            <a:p>
              <a:endParaRPr lang="fr-CA"/>
            </a:p>
          </p:txBody>
        </p:sp>
        <p:sp>
          <p:nvSpPr>
            <p:cNvPr id="20" name="Freeform 20"/>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1" name="Freeform 21"/>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22" name="TextBox 22"/>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23" name="TextBox 23"/>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24" name="Freeform 24"/>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5" name="Freeform 25"/>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TextBox 2"/>
          <p:cNvSpPr txBox="1"/>
          <p:nvPr/>
        </p:nvSpPr>
        <p:spPr>
          <a:xfrm>
            <a:off x="11813739" y="4914798"/>
            <a:ext cx="3683714" cy="876300"/>
          </a:xfrm>
          <a:prstGeom prst="rect">
            <a:avLst/>
          </a:prstGeom>
        </p:spPr>
        <p:txBody>
          <a:bodyPr lIns="0" tIns="0" rIns="0" bIns="0" rtlCol="0" anchor="t">
            <a:spAutoFit/>
          </a:bodyPr>
          <a:lstStyle/>
          <a:p>
            <a:pPr algn="l">
              <a:lnSpc>
                <a:spcPts val="6900"/>
              </a:lnSpc>
            </a:pPr>
            <a:r>
              <a:rPr lang="en-US" sz="5000" u="sng">
                <a:solidFill>
                  <a:srgbClr val="FFDE59"/>
                </a:solidFill>
                <a:latin typeface="Ubuntu"/>
                <a:hlinkClick r:id="rId3" tooltip="https://www.steveteeps.com/"/>
              </a:rPr>
              <a:t>Steve Teeps</a:t>
            </a:r>
          </a:p>
        </p:txBody>
      </p:sp>
      <p:sp>
        <p:nvSpPr>
          <p:cNvPr id="3" name="TextBox 3"/>
          <p:cNvSpPr txBox="1"/>
          <p:nvPr/>
        </p:nvSpPr>
        <p:spPr>
          <a:xfrm>
            <a:off x="339672" y="264235"/>
            <a:ext cx="8656815" cy="2578021"/>
          </a:xfrm>
          <a:prstGeom prst="rect">
            <a:avLst/>
          </a:prstGeom>
        </p:spPr>
        <p:txBody>
          <a:bodyPr lIns="0" tIns="0" rIns="0" bIns="0" rtlCol="0" anchor="t">
            <a:spAutoFit/>
          </a:bodyPr>
          <a:lstStyle/>
          <a:p>
            <a:pPr algn="l">
              <a:lnSpc>
                <a:spcPts val="9903"/>
              </a:lnSpc>
            </a:pPr>
            <a:r>
              <a:rPr lang="en-US" sz="9170">
                <a:solidFill>
                  <a:srgbClr val="00DFFF"/>
                </a:solidFill>
                <a:latin typeface="Ubuntu"/>
              </a:rPr>
              <a:t>QUELQUES INSPIRATIONS</a:t>
            </a:r>
          </a:p>
        </p:txBody>
      </p:sp>
      <p:sp>
        <p:nvSpPr>
          <p:cNvPr id="4" name="TextBox 4"/>
          <p:cNvSpPr txBox="1"/>
          <p:nvPr/>
        </p:nvSpPr>
        <p:spPr>
          <a:xfrm>
            <a:off x="11687051" y="-4927"/>
            <a:ext cx="4170313" cy="876300"/>
          </a:xfrm>
          <a:prstGeom prst="rect">
            <a:avLst/>
          </a:prstGeom>
        </p:spPr>
        <p:txBody>
          <a:bodyPr lIns="0" tIns="0" rIns="0" bIns="0" rtlCol="0" anchor="t">
            <a:spAutoFit/>
          </a:bodyPr>
          <a:lstStyle/>
          <a:p>
            <a:pPr algn="ctr">
              <a:lnSpc>
                <a:spcPts val="6900"/>
              </a:lnSpc>
              <a:spcBef>
                <a:spcPct val="0"/>
              </a:spcBef>
            </a:pPr>
            <a:r>
              <a:rPr lang="en-US" sz="5000" u="sng">
                <a:solidFill>
                  <a:srgbClr val="FFDE59"/>
                </a:solidFill>
                <a:latin typeface="Ubuntu"/>
                <a:hlinkClick r:id="rId4" tooltip="https://www.youtube.com/@aiminp"/>
              </a:rPr>
              <a:t>Aimi Sekiguchi</a:t>
            </a:r>
          </a:p>
        </p:txBody>
      </p:sp>
      <p:sp>
        <p:nvSpPr>
          <p:cNvPr id="5" name="TextBox 5"/>
          <p:cNvSpPr txBox="1"/>
          <p:nvPr/>
        </p:nvSpPr>
        <p:spPr>
          <a:xfrm>
            <a:off x="1613307" y="3167756"/>
            <a:ext cx="5369123" cy="876300"/>
          </a:xfrm>
          <a:prstGeom prst="rect">
            <a:avLst/>
          </a:prstGeom>
        </p:spPr>
        <p:txBody>
          <a:bodyPr lIns="0" tIns="0" rIns="0" bIns="0" rtlCol="0" anchor="t">
            <a:spAutoFit/>
          </a:bodyPr>
          <a:lstStyle/>
          <a:p>
            <a:pPr algn="ctr">
              <a:lnSpc>
                <a:spcPts val="6900"/>
              </a:lnSpc>
              <a:spcBef>
                <a:spcPct val="0"/>
              </a:spcBef>
            </a:pPr>
            <a:r>
              <a:rPr lang="en-US" sz="5000" u="sng">
                <a:solidFill>
                  <a:srgbClr val="FFDE59"/>
                </a:solidFill>
                <a:latin typeface="Ubuntu"/>
                <a:hlinkClick r:id="rId5" tooltip="https://www.youtube.com/channel/UCKEfXMw7538wvuulXy_RNcQ"/>
              </a:rPr>
              <a:t>Anna Dream Brush</a:t>
            </a:r>
          </a:p>
        </p:txBody>
      </p:sp>
      <p:grpSp>
        <p:nvGrpSpPr>
          <p:cNvPr id="6" name="Group 6"/>
          <p:cNvGrpSpPr/>
          <p:nvPr/>
        </p:nvGrpSpPr>
        <p:grpSpPr>
          <a:xfrm>
            <a:off x="2" y="4216830"/>
            <a:ext cx="8630870" cy="3627112"/>
            <a:chOff x="0" y="0"/>
            <a:chExt cx="7328398" cy="3079750"/>
          </a:xfrm>
        </p:grpSpPr>
        <p:sp>
          <p:nvSpPr>
            <p:cNvPr id="7" name="Freeform 7"/>
            <p:cNvSpPr/>
            <p:nvPr/>
          </p:nvSpPr>
          <p:spPr>
            <a:xfrm>
              <a:off x="-12700" y="-2540"/>
              <a:ext cx="7344908" cy="3083560"/>
            </a:xfrm>
            <a:custGeom>
              <a:avLst/>
              <a:gdLst/>
              <a:ahLst/>
              <a:cxnLst/>
              <a:rect l="l" t="t" r="r" b="b"/>
              <a:pathLst>
                <a:path w="7344908" h="3083560">
                  <a:moveTo>
                    <a:pt x="7314498" y="1511300"/>
                  </a:moveTo>
                  <a:cubicBezTo>
                    <a:pt x="7321148" y="1508760"/>
                    <a:pt x="7327798" y="1507490"/>
                    <a:pt x="7332232" y="1503680"/>
                  </a:cubicBezTo>
                  <a:cubicBezTo>
                    <a:pt x="7336665" y="1501140"/>
                    <a:pt x="7343639" y="1497330"/>
                    <a:pt x="7343639" y="1493520"/>
                  </a:cubicBezTo>
                  <a:cubicBezTo>
                    <a:pt x="7343639" y="1490980"/>
                    <a:pt x="7336665" y="1487170"/>
                    <a:pt x="7332232" y="1484630"/>
                  </a:cubicBezTo>
                  <a:lnTo>
                    <a:pt x="7312281" y="1473200"/>
                  </a:lnTo>
                  <a:cubicBezTo>
                    <a:pt x="7316715" y="1470660"/>
                    <a:pt x="7325582" y="1469390"/>
                    <a:pt x="7325582" y="1465580"/>
                  </a:cubicBezTo>
                  <a:cubicBezTo>
                    <a:pt x="7330015" y="1455420"/>
                    <a:pt x="7336665" y="1445260"/>
                    <a:pt x="7336665" y="1435100"/>
                  </a:cubicBezTo>
                  <a:cubicBezTo>
                    <a:pt x="7336665" y="1430020"/>
                    <a:pt x="7321148" y="1426210"/>
                    <a:pt x="7312281" y="1419860"/>
                  </a:cubicBezTo>
                  <a:cubicBezTo>
                    <a:pt x="7321148" y="1419860"/>
                    <a:pt x="7325582" y="1419860"/>
                    <a:pt x="7332232" y="1418590"/>
                  </a:cubicBezTo>
                  <a:lnTo>
                    <a:pt x="7332232" y="1414780"/>
                  </a:lnTo>
                  <a:lnTo>
                    <a:pt x="7312281" y="1414780"/>
                  </a:lnTo>
                  <a:cubicBezTo>
                    <a:pt x="7298981" y="1409700"/>
                    <a:pt x="7285681" y="1399540"/>
                    <a:pt x="7281248" y="1400810"/>
                  </a:cubicBezTo>
                  <a:cubicBezTo>
                    <a:pt x="7256864" y="1408430"/>
                    <a:pt x="7256864" y="1398270"/>
                    <a:pt x="7252431" y="1390650"/>
                  </a:cubicBezTo>
                  <a:cubicBezTo>
                    <a:pt x="7243563" y="1391920"/>
                    <a:pt x="7234696" y="1393190"/>
                    <a:pt x="7228047" y="1391920"/>
                  </a:cubicBezTo>
                  <a:cubicBezTo>
                    <a:pt x="7212530" y="1390650"/>
                    <a:pt x="7197013" y="1386840"/>
                    <a:pt x="7181496" y="1386840"/>
                  </a:cubicBezTo>
                  <a:cubicBezTo>
                    <a:pt x="7161546" y="1385570"/>
                    <a:pt x="7139379" y="1385570"/>
                    <a:pt x="7117212" y="1384300"/>
                  </a:cubicBezTo>
                  <a:cubicBezTo>
                    <a:pt x="7083961" y="1381760"/>
                    <a:pt x="7050711" y="1379220"/>
                    <a:pt x="7017461" y="1376680"/>
                  </a:cubicBezTo>
                  <a:cubicBezTo>
                    <a:pt x="7015244" y="1376680"/>
                    <a:pt x="7010810" y="1379220"/>
                    <a:pt x="7008594" y="1379220"/>
                  </a:cubicBezTo>
                  <a:cubicBezTo>
                    <a:pt x="6990860" y="1377950"/>
                    <a:pt x="6973127" y="1376680"/>
                    <a:pt x="6957609" y="1374140"/>
                  </a:cubicBezTo>
                  <a:cubicBezTo>
                    <a:pt x="6953176" y="1372870"/>
                    <a:pt x="6950960" y="1366520"/>
                    <a:pt x="6950960" y="1363980"/>
                  </a:cubicBezTo>
                  <a:cubicBezTo>
                    <a:pt x="6975344" y="1353820"/>
                    <a:pt x="6999727" y="1343660"/>
                    <a:pt x="7015244" y="1337310"/>
                  </a:cubicBezTo>
                  <a:cubicBezTo>
                    <a:pt x="7032977" y="1336040"/>
                    <a:pt x="7044061" y="1334770"/>
                    <a:pt x="7059578" y="1334770"/>
                  </a:cubicBezTo>
                  <a:cubicBezTo>
                    <a:pt x="7046278" y="1324610"/>
                    <a:pt x="7037411" y="1319530"/>
                    <a:pt x="7026328" y="1311910"/>
                  </a:cubicBezTo>
                  <a:cubicBezTo>
                    <a:pt x="7019678" y="1313180"/>
                    <a:pt x="7013027" y="1314450"/>
                    <a:pt x="7001944" y="1316990"/>
                  </a:cubicBezTo>
                  <a:cubicBezTo>
                    <a:pt x="7001944" y="1310640"/>
                    <a:pt x="7001944" y="1304290"/>
                    <a:pt x="7004160" y="1304290"/>
                  </a:cubicBezTo>
                  <a:cubicBezTo>
                    <a:pt x="7013027" y="1303020"/>
                    <a:pt x="7026328" y="1301750"/>
                    <a:pt x="7032977" y="1304290"/>
                  </a:cubicBezTo>
                  <a:cubicBezTo>
                    <a:pt x="7041845" y="1308100"/>
                    <a:pt x="7046278" y="1314450"/>
                    <a:pt x="7055145" y="1322070"/>
                  </a:cubicBezTo>
                  <a:cubicBezTo>
                    <a:pt x="7059578" y="1322070"/>
                    <a:pt x="7068445" y="1323340"/>
                    <a:pt x="7077311" y="1323340"/>
                  </a:cubicBezTo>
                  <a:cubicBezTo>
                    <a:pt x="7075095" y="1306830"/>
                    <a:pt x="7075095" y="1306830"/>
                    <a:pt x="7050711" y="1282700"/>
                  </a:cubicBezTo>
                  <a:cubicBezTo>
                    <a:pt x="7081744" y="1282700"/>
                    <a:pt x="7090611" y="1277620"/>
                    <a:pt x="7083961" y="1259840"/>
                  </a:cubicBezTo>
                  <a:cubicBezTo>
                    <a:pt x="7103912" y="1258570"/>
                    <a:pt x="7126079" y="1257300"/>
                    <a:pt x="7146029" y="1257300"/>
                  </a:cubicBezTo>
                  <a:cubicBezTo>
                    <a:pt x="7143812" y="1254760"/>
                    <a:pt x="7139379" y="1249680"/>
                    <a:pt x="7137162" y="1245870"/>
                  </a:cubicBezTo>
                  <a:cubicBezTo>
                    <a:pt x="7146029" y="1247140"/>
                    <a:pt x="7152680" y="1248410"/>
                    <a:pt x="7157112" y="1249680"/>
                  </a:cubicBezTo>
                  <a:cubicBezTo>
                    <a:pt x="7159329" y="1243330"/>
                    <a:pt x="7159329" y="1236980"/>
                    <a:pt x="7161546" y="1231900"/>
                  </a:cubicBezTo>
                  <a:cubicBezTo>
                    <a:pt x="7163763" y="1225550"/>
                    <a:pt x="7165979" y="1217930"/>
                    <a:pt x="7168196" y="1211580"/>
                  </a:cubicBezTo>
                  <a:cubicBezTo>
                    <a:pt x="7168196" y="1209040"/>
                    <a:pt x="7165979" y="1205230"/>
                    <a:pt x="7168196" y="1201420"/>
                  </a:cubicBezTo>
                  <a:cubicBezTo>
                    <a:pt x="7174847" y="1191260"/>
                    <a:pt x="7177063" y="1176020"/>
                    <a:pt x="7170413" y="1168400"/>
                  </a:cubicBezTo>
                  <a:cubicBezTo>
                    <a:pt x="7174847" y="1165860"/>
                    <a:pt x="7177063" y="1162050"/>
                    <a:pt x="7177063" y="1159510"/>
                  </a:cubicBezTo>
                  <a:cubicBezTo>
                    <a:pt x="7177063" y="1149350"/>
                    <a:pt x="7177063" y="1137920"/>
                    <a:pt x="7174847" y="1127760"/>
                  </a:cubicBezTo>
                  <a:cubicBezTo>
                    <a:pt x="7172630" y="1117600"/>
                    <a:pt x="7170413" y="1108710"/>
                    <a:pt x="7168196" y="1098550"/>
                  </a:cubicBezTo>
                  <a:cubicBezTo>
                    <a:pt x="7165979" y="1096010"/>
                    <a:pt x="7165979" y="1093470"/>
                    <a:pt x="7168196" y="1089660"/>
                  </a:cubicBezTo>
                  <a:cubicBezTo>
                    <a:pt x="7174847" y="1079500"/>
                    <a:pt x="7179280" y="1069340"/>
                    <a:pt x="7165979" y="1059180"/>
                  </a:cubicBezTo>
                  <a:cubicBezTo>
                    <a:pt x="7161546" y="1056640"/>
                    <a:pt x="7163763" y="1050290"/>
                    <a:pt x="7165979" y="1046480"/>
                  </a:cubicBezTo>
                  <a:cubicBezTo>
                    <a:pt x="7172630" y="1032510"/>
                    <a:pt x="7159329" y="1021080"/>
                    <a:pt x="7134945" y="1018540"/>
                  </a:cubicBezTo>
                  <a:lnTo>
                    <a:pt x="7126079" y="1018540"/>
                  </a:lnTo>
                  <a:cubicBezTo>
                    <a:pt x="7128296" y="1014730"/>
                    <a:pt x="7130512" y="1013460"/>
                    <a:pt x="7132728" y="1010920"/>
                  </a:cubicBezTo>
                  <a:cubicBezTo>
                    <a:pt x="7126079" y="1009650"/>
                    <a:pt x="7119429" y="1009650"/>
                    <a:pt x="7114995" y="1007110"/>
                  </a:cubicBezTo>
                  <a:cubicBezTo>
                    <a:pt x="7110561" y="1005840"/>
                    <a:pt x="7108345" y="1002030"/>
                    <a:pt x="7103912" y="1000760"/>
                  </a:cubicBezTo>
                  <a:cubicBezTo>
                    <a:pt x="7086178" y="995680"/>
                    <a:pt x="7066228" y="990600"/>
                    <a:pt x="7046278" y="985520"/>
                  </a:cubicBezTo>
                  <a:cubicBezTo>
                    <a:pt x="7039628" y="984250"/>
                    <a:pt x="7030761" y="984250"/>
                    <a:pt x="7024111" y="984250"/>
                  </a:cubicBezTo>
                  <a:cubicBezTo>
                    <a:pt x="7019678" y="985520"/>
                    <a:pt x="7017461" y="980440"/>
                    <a:pt x="7013027" y="980440"/>
                  </a:cubicBezTo>
                  <a:cubicBezTo>
                    <a:pt x="6981993" y="976630"/>
                    <a:pt x="6950960" y="974090"/>
                    <a:pt x="6919926" y="969010"/>
                  </a:cubicBezTo>
                  <a:cubicBezTo>
                    <a:pt x="6895543" y="963930"/>
                    <a:pt x="6866725" y="974090"/>
                    <a:pt x="6842342" y="963930"/>
                  </a:cubicBezTo>
                  <a:cubicBezTo>
                    <a:pt x="6840125" y="962660"/>
                    <a:pt x="6835691" y="965200"/>
                    <a:pt x="6833474" y="965200"/>
                  </a:cubicBezTo>
                  <a:cubicBezTo>
                    <a:pt x="6813524" y="962660"/>
                    <a:pt x="6795791" y="969010"/>
                    <a:pt x="6775841" y="965200"/>
                  </a:cubicBezTo>
                  <a:cubicBezTo>
                    <a:pt x="6755890" y="961390"/>
                    <a:pt x="6733723" y="960120"/>
                    <a:pt x="6724856" y="948690"/>
                  </a:cubicBezTo>
                  <a:cubicBezTo>
                    <a:pt x="6715990" y="937260"/>
                    <a:pt x="6709340" y="925830"/>
                    <a:pt x="6709340" y="914400"/>
                  </a:cubicBezTo>
                  <a:cubicBezTo>
                    <a:pt x="6711556" y="900430"/>
                    <a:pt x="6722640" y="885190"/>
                    <a:pt x="6680522" y="887730"/>
                  </a:cubicBezTo>
                  <a:cubicBezTo>
                    <a:pt x="6682739" y="885190"/>
                    <a:pt x="6682739" y="882650"/>
                    <a:pt x="6684956" y="881380"/>
                  </a:cubicBezTo>
                  <a:cubicBezTo>
                    <a:pt x="6556387" y="873760"/>
                    <a:pt x="6427819" y="867410"/>
                    <a:pt x="6301467" y="859790"/>
                  </a:cubicBezTo>
                  <a:cubicBezTo>
                    <a:pt x="6297034" y="850900"/>
                    <a:pt x="6292601" y="840740"/>
                    <a:pt x="6288168" y="826770"/>
                  </a:cubicBezTo>
                  <a:cubicBezTo>
                    <a:pt x="6312551" y="842010"/>
                    <a:pt x="6334718" y="850900"/>
                    <a:pt x="6365752" y="849630"/>
                  </a:cubicBezTo>
                  <a:cubicBezTo>
                    <a:pt x="6367968" y="839470"/>
                    <a:pt x="6365752" y="831850"/>
                    <a:pt x="6348018" y="825500"/>
                  </a:cubicBezTo>
                  <a:cubicBezTo>
                    <a:pt x="6345801" y="824230"/>
                    <a:pt x="6343585" y="819150"/>
                    <a:pt x="6345801" y="816610"/>
                  </a:cubicBezTo>
                  <a:cubicBezTo>
                    <a:pt x="6354669" y="803910"/>
                    <a:pt x="6363535" y="792480"/>
                    <a:pt x="6370185" y="781050"/>
                  </a:cubicBezTo>
                  <a:cubicBezTo>
                    <a:pt x="6379052" y="784860"/>
                    <a:pt x="6385702" y="787400"/>
                    <a:pt x="6394569" y="789940"/>
                  </a:cubicBezTo>
                  <a:lnTo>
                    <a:pt x="6399002" y="787400"/>
                  </a:lnTo>
                  <a:lnTo>
                    <a:pt x="6372402" y="764540"/>
                  </a:lnTo>
                  <a:cubicBezTo>
                    <a:pt x="6390135" y="767080"/>
                    <a:pt x="6405652" y="768350"/>
                    <a:pt x="6425602" y="770890"/>
                  </a:cubicBezTo>
                  <a:cubicBezTo>
                    <a:pt x="6418953" y="763270"/>
                    <a:pt x="6412302" y="758190"/>
                    <a:pt x="6412302" y="758190"/>
                  </a:cubicBezTo>
                  <a:cubicBezTo>
                    <a:pt x="6423386" y="753110"/>
                    <a:pt x="6434469" y="748030"/>
                    <a:pt x="6449986" y="741680"/>
                  </a:cubicBezTo>
                  <a:cubicBezTo>
                    <a:pt x="6449986" y="740410"/>
                    <a:pt x="6452203" y="732790"/>
                    <a:pt x="6458853" y="731520"/>
                  </a:cubicBezTo>
                  <a:cubicBezTo>
                    <a:pt x="6472153" y="727710"/>
                    <a:pt x="6476587" y="734060"/>
                    <a:pt x="6481020" y="740410"/>
                  </a:cubicBezTo>
                  <a:cubicBezTo>
                    <a:pt x="6483237" y="744220"/>
                    <a:pt x="6496537" y="745490"/>
                    <a:pt x="6505404" y="746760"/>
                  </a:cubicBezTo>
                  <a:cubicBezTo>
                    <a:pt x="6514270" y="748030"/>
                    <a:pt x="6525354" y="748030"/>
                    <a:pt x="6536437" y="746760"/>
                  </a:cubicBezTo>
                  <a:cubicBezTo>
                    <a:pt x="6554171" y="746760"/>
                    <a:pt x="6571904" y="745490"/>
                    <a:pt x="6596288" y="744220"/>
                  </a:cubicBezTo>
                  <a:cubicBezTo>
                    <a:pt x="6578554" y="741680"/>
                    <a:pt x="6565255" y="739140"/>
                    <a:pt x="6554171" y="737870"/>
                  </a:cubicBezTo>
                  <a:cubicBezTo>
                    <a:pt x="6554171" y="736600"/>
                    <a:pt x="6554171" y="735330"/>
                    <a:pt x="6551954" y="734060"/>
                  </a:cubicBezTo>
                  <a:cubicBezTo>
                    <a:pt x="6569688" y="731520"/>
                    <a:pt x="6587422" y="728980"/>
                    <a:pt x="6602938" y="726440"/>
                  </a:cubicBezTo>
                  <a:cubicBezTo>
                    <a:pt x="6620672" y="728980"/>
                    <a:pt x="6636189" y="732790"/>
                    <a:pt x="6649489" y="735330"/>
                  </a:cubicBezTo>
                  <a:cubicBezTo>
                    <a:pt x="6653923" y="758190"/>
                    <a:pt x="6680522" y="739140"/>
                    <a:pt x="6696040" y="741680"/>
                  </a:cubicBezTo>
                  <a:cubicBezTo>
                    <a:pt x="6691606" y="736600"/>
                    <a:pt x="6684956" y="731520"/>
                    <a:pt x="6678306" y="725170"/>
                  </a:cubicBezTo>
                  <a:cubicBezTo>
                    <a:pt x="6707123" y="727710"/>
                    <a:pt x="6735940" y="727710"/>
                    <a:pt x="6755890" y="740410"/>
                  </a:cubicBezTo>
                  <a:cubicBezTo>
                    <a:pt x="6758107" y="741680"/>
                    <a:pt x="6766974" y="740410"/>
                    <a:pt x="6771408" y="739140"/>
                  </a:cubicBezTo>
                  <a:cubicBezTo>
                    <a:pt x="6778057" y="740410"/>
                    <a:pt x="6789141" y="742950"/>
                    <a:pt x="6793574" y="741680"/>
                  </a:cubicBezTo>
                  <a:cubicBezTo>
                    <a:pt x="6800224" y="737870"/>
                    <a:pt x="6800224" y="731520"/>
                    <a:pt x="6806874" y="723900"/>
                  </a:cubicBezTo>
                  <a:cubicBezTo>
                    <a:pt x="6822391" y="739140"/>
                    <a:pt x="6837908" y="730250"/>
                    <a:pt x="6853425" y="723900"/>
                  </a:cubicBezTo>
                  <a:cubicBezTo>
                    <a:pt x="6851208" y="727710"/>
                    <a:pt x="6851208" y="730250"/>
                    <a:pt x="6851208" y="730250"/>
                  </a:cubicBezTo>
                  <a:cubicBezTo>
                    <a:pt x="6864509" y="734060"/>
                    <a:pt x="6875592" y="736600"/>
                    <a:pt x="6891109" y="740410"/>
                  </a:cubicBezTo>
                  <a:cubicBezTo>
                    <a:pt x="6902192" y="737870"/>
                    <a:pt x="6915493" y="728980"/>
                    <a:pt x="6935443" y="737870"/>
                  </a:cubicBezTo>
                  <a:cubicBezTo>
                    <a:pt x="6937659" y="739140"/>
                    <a:pt x="6946526" y="736600"/>
                    <a:pt x="6953176" y="736600"/>
                  </a:cubicBezTo>
                  <a:cubicBezTo>
                    <a:pt x="6959826" y="735330"/>
                    <a:pt x="6964260" y="735330"/>
                    <a:pt x="6966476" y="734060"/>
                  </a:cubicBezTo>
                  <a:cubicBezTo>
                    <a:pt x="6970910" y="725170"/>
                    <a:pt x="6973127" y="717550"/>
                    <a:pt x="6979776" y="709930"/>
                  </a:cubicBezTo>
                  <a:cubicBezTo>
                    <a:pt x="6986427" y="702310"/>
                    <a:pt x="6984210" y="694690"/>
                    <a:pt x="6970910" y="692150"/>
                  </a:cubicBezTo>
                  <a:cubicBezTo>
                    <a:pt x="6966476" y="690880"/>
                    <a:pt x="6962043" y="690880"/>
                    <a:pt x="6959826" y="689610"/>
                  </a:cubicBezTo>
                  <a:cubicBezTo>
                    <a:pt x="6979776" y="678180"/>
                    <a:pt x="6997511" y="670560"/>
                    <a:pt x="7026328" y="675640"/>
                  </a:cubicBezTo>
                  <a:cubicBezTo>
                    <a:pt x="7032977" y="676910"/>
                    <a:pt x="7041845" y="671830"/>
                    <a:pt x="7052928" y="668020"/>
                  </a:cubicBezTo>
                  <a:cubicBezTo>
                    <a:pt x="7046278" y="664210"/>
                    <a:pt x="7041845" y="662940"/>
                    <a:pt x="7037411" y="661670"/>
                  </a:cubicBezTo>
                  <a:cubicBezTo>
                    <a:pt x="7055145" y="640080"/>
                    <a:pt x="7083961" y="654050"/>
                    <a:pt x="7110561" y="654050"/>
                  </a:cubicBezTo>
                  <a:cubicBezTo>
                    <a:pt x="7101695" y="650240"/>
                    <a:pt x="7097262" y="646430"/>
                    <a:pt x="7092828" y="645160"/>
                  </a:cubicBezTo>
                  <a:cubicBezTo>
                    <a:pt x="7106128" y="641350"/>
                    <a:pt x="7119429" y="638810"/>
                    <a:pt x="7130512" y="635000"/>
                  </a:cubicBezTo>
                  <a:cubicBezTo>
                    <a:pt x="7132728" y="629920"/>
                    <a:pt x="7130512" y="624840"/>
                    <a:pt x="7132728" y="622300"/>
                  </a:cubicBezTo>
                  <a:cubicBezTo>
                    <a:pt x="7143812" y="612140"/>
                    <a:pt x="7137162" y="604520"/>
                    <a:pt x="7119429" y="599440"/>
                  </a:cubicBezTo>
                  <a:cubicBezTo>
                    <a:pt x="7112778" y="596900"/>
                    <a:pt x="7106128" y="591820"/>
                    <a:pt x="7101695" y="588010"/>
                  </a:cubicBezTo>
                  <a:cubicBezTo>
                    <a:pt x="7108345" y="588010"/>
                    <a:pt x="7117212" y="586740"/>
                    <a:pt x="7126079" y="586740"/>
                  </a:cubicBezTo>
                  <a:lnTo>
                    <a:pt x="7126079" y="571500"/>
                  </a:lnTo>
                  <a:cubicBezTo>
                    <a:pt x="7130512" y="571500"/>
                    <a:pt x="7134945" y="571500"/>
                    <a:pt x="7139379" y="572770"/>
                  </a:cubicBezTo>
                  <a:cubicBezTo>
                    <a:pt x="7141596" y="557530"/>
                    <a:pt x="7143812" y="542290"/>
                    <a:pt x="7148246" y="525780"/>
                  </a:cubicBezTo>
                  <a:cubicBezTo>
                    <a:pt x="7123862" y="518160"/>
                    <a:pt x="7137162" y="509270"/>
                    <a:pt x="7150463" y="497840"/>
                  </a:cubicBezTo>
                  <a:cubicBezTo>
                    <a:pt x="7150463" y="497840"/>
                    <a:pt x="7146029" y="496570"/>
                    <a:pt x="7141596" y="496570"/>
                  </a:cubicBezTo>
                  <a:cubicBezTo>
                    <a:pt x="7143812" y="491490"/>
                    <a:pt x="7148246" y="486410"/>
                    <a:pt x="7150463" y="481330"/>
                  </a:cubicBezTo>
                  <a:cubicBezTo>
                    <a:pt x="7154896" y="471170"/>
                    <a:pt x="7148246" y="469900"/>
                    <a:pt x="7128296" y="474980"/>
                  </a:cubicBezTo>
                  <a:cubicBezTo>
                    <a:pt x="7126079" y="472440"/>
                    <a:pt x="7123862" y="468630"/>
                    <a:pt x="7119429" y="466090"/>
                  </a:cubicBezTo>
                  <a:cubicBezTo>
                    <a:pt x="7117212" y="467360"/>
                    <a:pt x="7117212" y="468630"/>
                    <a:pt x="7114995" y="469900"/>
                  </a:cubicBezTo>
                  <a:cubicBezTo>
                    <a:pt x="7106128" y="468630"/>
                    <a:pt x="7099478" y="466090"/>
                    <a:pt x="7090611" y="464820"/>
                  </a:cubicBezTo>
                  <a:cubicBezTo>
                    <a:pt x="7046278" y="454660"/>
                    <a:pt x="6999727" y="457200"/>
                    <a:pt x="6955393" y="455930"/>
                  </a:cubicBezTo>
                  <a:cubicBezTo>
                    <a:pt x="6948743" y="455930"/>
                    <a:pt x="6939876" y="459740"/>
                    <a:pt x="6933226" y="459740"/>
                  </a:cubicBezTo>
                  <a:cubicBezTo>
                    <a:pt x="6906626" y="458470"/>
                    <a:pt x="6882242" y="453390"/>
                    <a:pt x="6857858" y="452120"/>
                  </a:cubicBezTo>
                  <a:cubicBezTo>
                    <a:pt x="6824608" y="450850"/>
                    <a:pt x="6791358" y="450850"/>
                    <a:pt x="6758107" y="450850"/>
                  </a:cubicBezTo>
                  <a:cubicBezTo>
                    <a:pt x="6733723" y="450850"/>
                    <a:pt x="6729290" y="443230"/>
                    <a:pt x="6731507" y="433070"/>
                  </a:cubicBezTo>
                  <a:cubicBezTo>
                    <a:pt x="6740374" y="429260"/>
                    <a:pt x="6749240" y="421640"/>
                    <a:pt x="6749240" y="420370"/>
                  </a:cubicBezTo>
                  <a:cubicBezTo>
                    <a:pt x="6720424" y="407670"/>
                    <a:pt x="6747024" y="398780"/>
                    <a:pt x="6753674" y="388620"/>
                  </a:cubicBezTo>
                  <a:cubicBezTo>
                    <a:pt x="6751457" y="363220"/>
                    <a:pt x="6749240" y="337820"/>
                    <a:pt x="6747024" y="311150"/>
                  </a:cubicBezTo>
                  <a:cubicBezTo>
                    <a:pt x="6751457" y="309880"/>
                    <a:pt x="6760324" y="308610"/>
                    <a:pt x="6766974" y="307340"/>
                  </a:cubicBezTo>
                  <a:cubicBezTo>
                    <a:pt x="6764758" y="303530"/>
                    <a:pt x="6760324" y="299720"/>
                    <a:pt x="6760324" y="295910"/>
                  </a:cubicBezTo>
                  <a:cubicBezTo>
                    <a:pt x="6766974" y="280670"/>
                    <a:pt x="6769191" y="265430"/>
                    <a:pt x="6740374" y="254000"/>
                  </a:cubicBezTo>
                  <a:cubicBezTo>
                    <a:pt x="6753674" y="248920"/>
                    <a:pt x="6764758" y="245110"/>
                    <a:pt x="6778057" y="240030"/>
                  </a:cubicBezTo>
                  <a:cubicBezTo>
                    <a:pt x="6775841" y="238760"/>
                    <a:pt x="6773624" y="236220"/>
                    <a:pt x="6773624" y="234950"/>
                  </a:cubicBezTo>
                  <a:cubicBezTo>
                    <a:pt x="6773624" y="233680"/>
                    <a:pt x="6771408" y="233680"/>
                    <a:pt x="6769191" y="233680"/>
                  </a:cubicBezTo>
                  <a:cubicBezTo>
                    <a:pt x="6747024" y="233680"/>
                    <a:pt x="6738157" y="231140"/>
                    <a:pt x="6735940" y="218440"/>
                  </a:cubicBezTo>
                  <a:cubicBezTo>
                    <a:pt x="6735940" y="215900"/>
                    <a:pt x="6735940" y="212090"/>
                    <a:pt x="6740374" y="209550"/>
                  </a:cubicBezTo>
                  <a:cubicBezTo>
                    <a:pt x="6749240" y="205740"/>
                    <a:pt x="6758107" y="201930"/>
                    <a:pt x="6769191" y="199390"/>
                  </a:cubicBezTo>
                  <a:cubicBezTo>
                    <a:pt x="6773624" y="198120"/>
                    <a:pt x="6782491" y="199390"/>
                    <a:pt x="6786924" y="200660"/>
                  </a:cubicBezTo>
                  <a:cubicBezTo>
                    <a:pt x="6811308" y="208280"/>
                    <a:pt x="6813524" y="208280"/>
                    <a:pt x="6817958" y="191770"/>
                  </a:cubicBezTo>
                  <a:cubicBezTo>
                    <a:pt x="6822391" y="193040"/>
                    <a:pt x="6826824" y="194310"/>
                    <a:pt x="6833474" y="195580"/>
                  </a:cubicBezTo>
                  <a:cubicBezTo>
                    <a:pt x="6831258" y="190500"/>
                    <a:pt x="6831258" y="186690"/>
                    <a:pt x="6826824" y="182880"/>
                  </a:cubicBezTo>
                  <a:cubicBezTo>
                    <a:pt x="6826824" y="181610"/>
                    <a:pt x="6822391" y="180340"/>
                    <a:pt x="6817958" y="179070"/>
                  </a:cubicBezTo>
                  <a:cubicBezTo>
                    <a:pt x="6822391" y="177800"/>
                    <a:pt x="6826824" y="175260"/>
                    <a:pt x="6831258" y="176530"/>
                  </a:cubicBezTo>
                  <a:cubicBezTo>
                    <a:pt x="6853425" y="180340"/>
                    <a:pt x="6866725" y="171450"/>
                    <a:pt x="6882242" y="166370"/>
                  </a:cubicBezTo>
                  <a:cubicBezTo>
                    <a:pt x="6868942" y="156210"/>
                    <a:pt x="6855641" y="147320"/>
                    <a:pt x="6844558" y="137160"/>
                  </a:cubicBezTo>
                  <a:cubicBezTo>
                    <a:pt x="6862292" y="132080"/>
                    <a:pt x="6875592" y="129540"/>
                    <a:pt x="6888892" y="125730"/>
                  </a:cubicBezTo>
                  <a:cubicBezTo>
                    <a:pt x="6860075" y="97790"/>
                    <a:pt x="6860075" y="97790"/>
                    <a:pt x="6880025" y="86360"/>
                  </a:cubicBezTo>
                  <a:cubicBezTo>
                    <a:pt x="6880025" y="85090"/>
                    <a:pt x="6877808" y="83820"/>
                    <a:pt x="6877808" y="82550"/>
                  </a:cubicBezTo>
                  <a:cubicBezTo>
                    <a:pt x="6871159" y="83820"/>
                    <a:pt x="6862292" y="85090"/>
                    <a:pt x="6855641" y="87630"/>
                  </a:cubicBezTo>
                  <a:lnTo>
                    <a:pt x="6853425" y="86360"/>
                  </a:lnTo>
                  <a:cubicBezTo>
                    <a:pt x="6862292" y="81280"/>
                    <a:pt x="6871159" y="77470"/>
                    <a:pt x="6880025" y="72390"/>
                  </a:cubicBezTo>
                  <a:cubicBezTo>
                    <a:pt x="6880025" y="68580"/>
                    <a:pt x="6884459" y="59690"/>
                    <a:pt x="6880025" y="57150"/>
                  </a:cubicBezTo>
                  <a:cubicBezTo>
                    <a:pt x="6862292" y="48260"/>
                    <a:pt x="6882242" y="39370"/>
                    <a:pt x="6877808" y="30480"/>
                  </a:cubicBezTo>
                  <a:cubicBezTo>
                    <a:pt x="6875592" y="27940"/>
                    <a:pt x="6877808" y="21590"/>
                    <a:pt x="6875592" y="21590"/>
                  </a:cubicBezTo>
                  <a:cubicBezTo>
                    <a:pt x="6862292" y="17780"/>
                    <a:pt x="6846775" y="11430"/>
                    <a:pt x="6831258" y="11430"/>
                  </a:cubicBezTo>
                  <a:cubicBezTo>
                    <a:pt x="6795791" y="10160"/>
                    <a:pt x="6760324" y="12700"/>
                    <a:pt x="6724856" y="12700"/>
                  </a:cubicBezTo>
                  <a:lnTo>
                    <a:pt x="6611805" y="12700"/>
                  </a:lnTo>
                  <a:cubicBezTo>
                    <a:pt x="6585205" y="12700"/>
                    <a:pt x="6563038" y="8890"/>
                    <a:pt x="6536437" y="5080"/>
                  </a:cubicBezTo>
                  <a:cubicBezTo>
                    <a:pt x="6505404" y="0"/>
                    <a:pt x="6472153" y="3810"/>
                    <a:pt x="6438903" y="5080"/>
                  </a:cubicBezTo>
                  <a:cubicBezTo>
                    <a:pt x="6367968" y="6350"/>
                    <a:pt x="6297034" y="6350"/>
                    <a:pt x="6226100" y="7620"/>
                  </a:cubicBezTo>
                  <a:cubicBezTo>
                    <a:pt x="6192850" y="7620"/>
                    <a:pt x="6157382" y="10160"/>
                    <a:pt x="6124132" y="11430"/>
                  </a:cubicBezTo>
                  <a:cubicBezTo>
                    <a:pt x="6082014" y="12700"/>
                    <a:pt x="6039898" y="11430"/>
                    <a:pt x="5997780" y="12700"/>
                  </a:cubicBezTo>
                  <a:cubicBezTo>
                    <a:pt x="5953446" y="13970"/>
                    <a:pt x="5909113" y="16510"/>
                    <a:pt x="5864778" y="17780"/>
                  </a:cubicBezTo>
                  <a:cubicBezTo>
                    <a:pt x="5811578" y="19050"/>
                    <a:pt x="5758377" y="19050"/>
                    <a:pt x="5705176" y="20320"/>
                  </a:cubicBezTo>
                  <a:lnTo>
                    <a:pt x="5538924" y="24130"/>
                  </a:lnTo>
                  <a:cubicBezTo>
                    <a:pt x="5487940" y="25400"/>
                    <a:pt x="5439173" y="25400"/>
                    <a:pt x="5388189" y="25400"/>
                  </a:cubicBezTo>
                  <a:cubicBezTo>
                    <a:pt x="5350505" y="25400"/>
                    <a:pt x="5310605" y="26670"/>
                    <a:pt x="5272920" y="27940"/>
                  </a:cubicBezTo>
                  <a:lnTo>
                    <a:pt x="5159869" y="31750"/>
                  </a:lnTo>
                  <a:cubicBezTo>
                    <a:pt x="5133269" y="33020"/>
                    <a:pt x="5106668" y="33020"/>
                    <a:pt x="5077851" y="34290"/>
                  </a:cubicBezTo>
                  <a:cubicBezTo>
                    <a:pt x="5033518" y="35560"/>
                    <a:pt x="4989183" y="35560"/>
                    <a:pt x="4944850" y="36830"/>
                  </a:cubicBezTo>
                  <a:cubicBezTo>
                    <a:pt x="4893866" y="38100"/>
                    <a:pt x="4845098" y="40640"/>
                    <a:pt x="4796330" y="41910"/>
                  </a:cubicBezTo>
                  <a:cubicBezTo>
                    <a:pt x="4745347" y="44450"/>
                    <a:pt x="4696579" y="46990"/>
                    <a:pt x="4645596" y="49530"/>
                  </a:cubicBezTo>
                  <a:cubicBezTo>
                    <a:pt x="4625645" y="50800"/>
                    <a:pt x="4605695" y="50800"/>
                    <a:pt x="4583528" y="52070"/>
                  </a:cubicBezTo>
                  <a:lnTo>
                    <a:pt x="4519244" y="52070"/>
                  </a:lnTo>
                  <a:cubicBezTo>
                    <a:pt x="4446093" y="54610"/>
                    <a:pt x="4375158" y="58420"/>
                    <a:pt x="4302008" y="60960"/>
                  </a:cubicBezTo>
                  <a:cubicBezTo>
                    <a:pt x="4257674" y="62230"/>
                    <a:pt x="4211123" y="63500"/>
                    <a:pt x="4166789" y="66040"/>
                  </a:cubicBezTo>
                  <a:cubicBezTo>
                    <a:pt x="4140189" y="67310"/>
                    <a:pt x="4111372" y="69850"/>
                    <a:pt x="4084771" y="71120"/>
                  </a:cubicBezTo>
                  <a:lnTo>
                    <a:pt x="3905219" y="78740"/>
                  </a:lnTo>
                  <a:cubicBezTo>
                    <a:pt x="3867535" y="80010"/>
                    <a:pt x="3832068" y="85090"/>
                    <a:pt x="3796601" y="86360"/>
                  </a:cubicBezTo>
                  <a:cubicBezTo>
                    <a:pt x="3741183" y="88900"/>
                    <a:pt x="3683549" y="90170"/>
                    <a:pt x="3628132" y="92710"/>
                  </a:cubicBezTo>
                  <a:cubicBezTo>
                    <a:pt x="3614832" y="92710"/>
                    <a:pt x="3599314" y="93980"/>
                    <a:pt x="3586014" y="93980"/>
                  </a:cubicBezTo>
                  <a:cubicBezTo>
                    <a:pt x="3537247" y="96520"/>
                    <a:pt x="3490697" y="99060"/>
                    <a:pt x="3441929" y="101600"/>
                  </a:cubicBezTo>
                  <a:cubicBezTo>
                    <a:pt x="3415329" y="102870"/>
                    <a:pt x="3386512" y="105410"/>
                    <a:pt x="3359912" y="106680"/>
                  </a:cubicBezTo>
                  <a:cubicBezTo>
                    <a:pt x="3326661" y="107950"/>
                    <a:pt x="3293411" y="109220"/>
                    <a:pt x="3262377" y="110490"/>
                  </a:cubicBezTo>
                  <a:cubicBezTo>
                    <a:pt x="3200309" y="114300"/>
                    <a:pt x="3136025" y="118110"/>
                    <a:pt x="3073958" y="121920"/>
                  </a:cubicBezTo>
                  <a:cubicBezTo>
                    <a:pt x="3062874" y="123190"/>
                    <a:pt x="3054007" y="127000"/>
                    <a:pt x="3042924" y="127000"/>
                  </a:cubicBezTo>
                  <a:cubicBezTo>
                    <a:pt x="2991940" y="129540"/>
                    <a:pt x="2940956" y="129540"/>
                    <a:pt x="2892189" y="133350"/>
                  </a:cubicBezTo>
                  <a:cubicBezTo>
                    <a:pt x="2865588" y="135890"/>
                    <a:pt x="2836771" y="129540"/>
                    <a:pt x="2812387" y="142240"/>
                  </a:cubicBezTo>
                  <a:cubicBezTo>
                    <a:pt x="2803521" y="146050"/>
                    <a:pt x="2779137" y="139700"/>
                    <a:pt x="2763620" y="140970"/>
                  </a:cubicBezTo>
                  <a:cubicBezTo>
                    <a:pt x="2701553" y="144780"/>
                    <a:pt x="2639485" y="149860"/>
                    <a:pt x="2579634" y="153670"/>
                  </a:cubicBezTo>
                  <a:cubicBezTo>
                    <a:pt x="2530867" y="157480"/>
                    <a:pt x="2484316" y="160020"/>
                    <a:pt x="2435549" y="163830"/>
                  </a:cubicBezTo>
                  <a:cubicBezTo>
                    <a:pt x="2417815" y="165100"/>
                    <a:pt x="2400082" y="168910"/>
                    <a:pt x="2384565" y="170180"/>
                  </a:cubicBezTo>
                  <a:cubicBezTo>
                    <a:pt x="2340231" y="172720"/>
                    <a:pt x="2295897" y="175260"/>
                    <a:pt x="2253780" y="177800"/>
                  </a:cubicBezTo>
                  <a:cubicBezTo>
                    <a:pt x="2253780" y="182880"/>
                    <a:pt x="2253780" y="185420"/>
                    <a:pt x="2251563" y="187960"/>
                  </a:cubicBezTo>
                  <a:cubicBezTo>
                    <a:pt x="2247130" y="185420"/>
                    <a:pt x="2242696" y="181610"/>
                    <a:pt x="2238263" y="176530"/>
                  </a:cubicBezTo>
                  <a:cubicBezTo>
                    <a:pt x="2229396" y="190500"/>
                    <a:pt x="2211663" y="181610"/>
                    <a:pt x="2198363" y="182880"/>
                  </a:cubicBezTo>
                  <a:cubicBezTo>
                    <a:pt x="2173979" y="185420"/>
                    <a:pt x="2147379" y="189230"/>
                    <a:pt x="2122995" y="190500"/>
                  </a:cubicBezTo>
                  <a:cubicBezTo>
                    <a:pt x="2078661" y="194310"/>
                    <a:pt x="2034327" y="196850"/>
                    <a:pt x="1989993" y="199390"/>
                  </a:cubicBezTo>
                  <a:cubicBezTo>
                    <a:pt x="1952309" y="201930"/>
                    <a:pt x="1914625" y="207010"/>
                    <a:pt x="1876941" y="210820"/>
                  </a:cubicBezTo>
                  <a:cubicBezTo>
                    <a:pt x="1812657" y="217170"/>
                    <a:pt x="1746157" y="220980"/>
                    <a:pt x="1681872" y="227330"/>
                  </a:cubicBezTo>
                  <a:cubicBezTo>
                    <a:pt x="1637538" y="231140"/>
                    <a:pt x="1593204" y="237490"/>
                    <a:pt x="1546654" y="241300"/>
                  </a:cubicBezTo>
                  <a:cubicBezTo>
                    <a:pt x="1500103" y="246380"/>
                    <a:pt x="1451336" y="250190"/>
                    <a:pt x="1404785" y="255270"/>
                  </a:cubicBezTo>
                  <a:cubicBezTo>
                    <a:pt x="1371535" y="259080"/>
                    <a:pt x="1338284" y="264160"/>
                    <a:pt x="1305034" y="267970"/>
                  </a:cubicBezTo>
                  <a:cubicBezTo>
                    <a:pt x="1238533" y="274320"/>
                    <a:pt x="1169815" y="280670"/>
                    <a:pt x="1103315" y="287020"/>
                  </a:cubicBezTo>
                  <a:cubicBezTo>
                    <a:pt x="1078931" y="289560"/>
                    <a:pt x="1056764" y="294640"/>
                    <a:pt x="1032380" y="297180"/>
                  </a:cubicBezTo>
                  <a:cubicBezTo>
                    <a:pt x="990263" y="302260"/>
                    <a:pt x="948146" y="304800"/>
                    <a:pt x="906029" y="309880"/>
                  </a:cubicBezTo>
                  <a:cubicBezTo>
                    <a:pt x="874995" y="313690"/>
                    <a:pt x="846178" y="320040"/>
                    <a:pt x="817361" y="322580"/>
                  </a:cubicBezTo>
                  <a:cubicBezTo>
                    <a:pt x="755293" y="330200"/>
                    <a:pt x="693226" y="335280"/>
                    <a:pt x="631158" y="341630"/>
                  </a:cubicBezTo>
                  <a:cubicBezTo>
                    <a:pt x="604558" y="344170"/>
                    <a:pt x="577957" y="349250"/>
                    <a:pt x="551357" y="353060"/>
                  </a:cubicBezTo>
                  <a:cubicBezTo>
                    <a:pt x="509240" y="359410"/>
                    <a:pt x="464906" y="364490"/>
                    <a:pt x="422789" y="370840"/>
                  </a:cubicBezTo>
                  <a:cubicBezTo>
                    <a:pt x="411705" y="372110"/>
                    <a:pt x="400622" y="375920"/>
                    <a:pt x="387322" y="377190"/>
                  </a:cubicBezTo>
                  <a:cubicBezTo>
                    <a:pt x="374021" y="378460"/>
                    <a:pt x="360721" y="378460"/>
                    <a:pt x="347421" y="379730"/>
                  </a:cubicBezTo>
                  <a:cubicBezTo>
                    <a:pt x="320821" y="383540"/>
                    <a:pt x="294220" y="387350"/>
                    <a:pt x="269837" y="391160"/>
                  </a:cubicBezTo>
                  <a:cubicBezTo>
                    <a:pt x="216636" y="398780"/>
                    <a:pt x="190036" y="401320"/>
                    <a:pt x="165652" y="408940"/>
                  </a:cubicBezTo>
                  <a:cubicBezTo>
                    <a:pt x="143485" y="415290"/>
                    <a:pt x="112451" y="414020"/>
                    <a:pt x="103584" y="434340"/>
                  </a:cubicBezTo>
                  <a:cubicBezTo>
                    <a:pt x="99151" y="440690"/>
                    <a:pt x="88068" y="444500"/>
                    <a:pt x="108018" y="447040"/>
                  </a:cubicBezTo>
                  <a:cubicBezTo>
                    <a:pt x="110235" y="447040"/>
                    <a:pt x="114668" y="450850"/>
                    <a:pt x="112451" y="452120"/>
                  </a:cubicBezTo>
                  <a:cubicBezTo>
                    <a:pt x="108018" y="459740"/>
                    <a:pt x="103584" y="467360"/>
                    <a:pt x="99151" y="477520"/>
                  </a:cubicBezTo>
                  <a:cubicBezTo>
                    <a:pt x="99151" y="477520"/>
                    <a:pt x="103584" y="478790"/>
                    <a:pt x="108018" y="481330"/>
                  </a:cubicBezTo>
                  <a:cubicBezTo>
                    <a:pt x="94718" y="488950"/>
                    <a:pt x="94718" y="516890"/>
                    <a:pt x="103584" y="525780"/>
                  </a:cubicBezTo>
                  <a:cubicBezTo>
                    <a:pt x="108018" y="530860"/>
                    <a:pt x="110235" y="537210"/>
                    <a:pt x="112451" y="543560"/>
                  </a:cubicBezTo>
                  <a:cubicBezTo>
                    <a:pt x="85851" y="547370"/>
                    <a:pt x="116885" y="556260"/>
                    <a:pt x="108018" y="561340"/>
                  </a:cubicBezTo>
                  <a:cubicBezTo>
                    <a:pt x="112451" y="561340"/>
                    <a:pt x="116885" y="561340"/>
                    <a:pt x="123535" y="562610"/>
                  </a:cubicBezTo>
                  <a:cubicBezTo>
                    <a:pt x="119101" y="566420"/>
                    <a:pt x="114668" y="568960"/>
                    <a:pt x="112451" y="570230"/>
                  </a:cubicBezTo>
                  <a:cubicBezTo>
                    <a:pt x="116885" y="572770"/>
                    <a:pt x="123535" y="574040"/>
                    <a:pt x="127968" y="576580"/>
                  </a:cubicBezTo>
                  <a:cubicBezTo>
                    <a:pt x="103584" y="595630"/>
                    <a:pt x="103584" y="604520"/>
                    <a:pt x="132401" y="621030"/>
                  </a:cubicBezTo>
                  <a:cubicBezTo>
                    <a:pt x="134618" y="622300"/>
                    <a:pt x="139052" y="624840"/>
                    <a:pt x="139052" y="626110"/>
                  </a:cubicBezTo>
                  <a:cubicBezTo>
                    <a:pt x="132401" y="640080"/>
                    <a:pt x="134618" y="652780"/>
                    <a:pt x="150135" y="664210"/>
                  </a:cubicBezTo>
                  <a:cubicBezTo>
                    <a:pt x="150135" y="664210"/>
                    <a:pt x="147918" y="668020"/>
                    <a:pt x="143485" y="670560"/>
                  </a:cubicBezTo>
                  <a:cubicBezTo>
                    <a:pt x="150135" y="669290"/>
                    <a:pt x="154568" y="668020"/>
                    <a:pt x="159002" y="668020"/>
                  </a:cubicBezTo>
                  <a:lnTo>
                    <a:pt x="152352" y="690880"/>
                  </a:lnTo>
                  <a:lnTo>
                    <a:pt x="176735" y="690880"/>
                  </a:lnTo>
                  <a:cubicBezTo>
                    <a:pt x="183385" y="695960"/>
                    <a:pt x="190036" y="699770"/>
                    <a:pt x="190036" y="701040"/>
                  </a:cubicBezTo>
                  <a:cubicBezTo>
                    <a:pt x="196686" y="697230"/>
                    <a:pt x="201119" y="695960"/>
                    <a:pt x="203336" y="694690"/>
                  </a:cubicBezTo>
                  <a:cubicBezTo>
                    <a:pt x="214419" y="704850"/>
                    <a:pt x="223286" y="712470"/>
                    <a:pt x="229936" y="720090"/>
                  </a:cubicBezTo>
                  <a:cubicBezTo>
                    <a:pt x="227719" y="728980"/>
                    <a:pt x="223286" y="736600"/>
                    <a:pt x="221069" y="741680"/>
                  </a:cubicBezTo>
                  <a:cubicBezTo>
                    <a:pt x="209986" y="741680"/>
                    <a:pt x="198902" y="740410"/>
                    <a:pt x="192252" y="742950"/>
                  </a:cubicBezTo>
                  <a:cubicBezTo>
                    <a:pt x="185602" y="745490"/>
                    <a:pt x="185602" y="751840"/>
                    <a:pt x="181169" y="755650"/>
                  </a:cubicBezTo>
                  <a:cubicBezTo>
                    <a:pt x="181169" y="756920"/>
                    <a:pt x="196686" y="773430"/>
                    <a:pt x="194469" y="774700"/>
                  </a:cubicBezTo>
                  <a:cubicBezTo>
                    <a:pt x="192252" y="783590"/>
                    <a:pt x="187819" y="792480"/>
                    <a:pt x="185602" y="802640"/>
                  </a:cubicBezTo>
                  <a:cubicBezTo>
                    <a:pt x="194469" y="806450"/>
                    <a:pt x="205552" y="811530"/>
                    <a:pt x="214419" y="815340"/>
                  </a:cubicBezTo>
                  <a:cubicBezTo>
                    <a:pt x="198902" y="820420"/>
                    <a:pt x="187819" y="825500"/>
                    <a:pt x="176735" y="829310"/>
                  </a:cubicBezTo>
                  <a:cubicBezTo>
                    <a:pt x="181169" y="830580"/>
                    <a:pt x="183385" y="831850"/>
                    <a:pt x="187819" y="833120"/>
                  </a:cubicBezTo>
                  <a:cubicBezTo>
                    <a:pt x="190036" y="838200"/>
                    <a:pt x="194469" y="843280"/>
                    <a:pt x="194469" y="848360"/>
                  </a:cubicBezTo>
                  <a:cubicBezTo>
                    <a:pt x="194469" y="853440"/>
                    <a:pt x="187819" y="862330"/>
                    <a:pt x="192252" y="863600"/>
                  </a:cubicBezTo>
                  <a:cubicBezTo>
                    <a:pt x="212203" y="869950"/>
                    <a:pt x="201119" y="889000"/>
                    <a:pt x="227719" y="891540"/>
                  </a:cubicBezTo>
                  <a:cubicBezTo>
                    <a:pt x="229936" y="891540"/>
                    <a:pt x="229936" y="894080"/>
                    <a:pt x="234370" y="896620"/>
                  </a:cubicBezTo>
                  <a:cubicBezTo>
                    <a:pt x="227719" y="896620"/>
                    <a:pt x="223286" y="896620"/>
                    <a:pt x="214419" y="897890"/>
                  </a:cubicBezTo>
                  <a:cubicBezTo>
                    <a:pt x="238803" y="908050"/>
                    <a:pt x="232153" y="916940"/>
                    <a:pt x="223286" y="924560"/>
                  </a:cubicBezTo>
                  <a:cubicBezTo>
                    <a:pt x="214419" y="925830"/>
                    <a:pt x="207769" y="927100"/>
                    <a:pt x="201119" y="928370"/>
                  </a:cubicBezTo>
                  <a:cubicBezTo>
                    <a:pt x="203336" y="930910"/>
                    <a:pt x="203336" y="932180"/>
                    <a:pt x="205552" y="934720"/>
                  </a:cubicBezTo>
                  <a:cubicBezTo>
                    <a:pt x="207769" y="935990"/>
                    <a:pt x="218853" y="952500"/>
                    <a:pt x="218853" y="955040"/>
                  </a:cubicBezTo>
                  <a:cubicBezTo>
                    <a:pt x="214419" y="961390"/>
                    <a:pt x="212203" y="967740"/>
                    <a:pt x="209986" y="974090"/>
                  </a:cubicBezTo>
                  <a:cubicBezTo>
                    <a:pt x="223286" y="974090"/>
                    <a:pt x="234370" y="975360"/>
                    <a:pt x="238803" y="975360"/>
                  </a:cubicBezTo>
                  <a:cubicBezTo>
                    <a:pt x="234370" y="976630"/>
                    <a:pt x="227719" y="979170"/>
                    <a:pt x="223286" y="980440"/>
                  </a:cubicBezTo>
                  <a:cubicBezTo>
                    <a:pt x="225503" y="982980"/>
                    <a:pt x="227719" y="985520"/>
                    <a:pt x="232153" y="986790"/>
                  </a:cubicBezTo>
                  <a:cubicBezTo>
                    <a:pt x="249886" y="985520"/>
                    <a:pt x="267620" y="984250"/>
                    <a:pt x="287570" y="982980"/>
                  </a:cubicBezTo>
                  <a:cubicBezTo>
                    <a:pt x="285354" y="989330"/>
                    <a:pt x="283137" y="994410"/>
                    <a:pt x="278703" y="999490"/>
                  </a:cubicBezTo>
                  <a:cubicBezTo>
                    <a:pt x="289787" y="999490"/>
                    <a:pt x="303087" y="1000760"/>
                    <a:pt x="314171" y="1000760"/>
                  </a:cubicBezTo>
                  <a:lnTo>
                    <a:pt x="314171" y="1007110"/>
                  </a:lnTo>
                  <a:cubicBezTo>
                    <a:pt x="298654" y="1008380"/>
                    <a:pt x="283137" y="1010920"/>
                    <a:pt x="269837" y="1012190"/>
                  </a:cubicBezTo>
                  <a:cubicBezTo>
                    <a:pt x="325254" y="1027430"/>
                    <a:pt x="376238" y="1013460"/>
                    <a:pt x="436089" y="1008380"/>
                  </a:cubicBezTo>
                  <a:cubicBezTo>
                    <a:pt x="447172" y="1014730"/>
                    <a:pt x="458256" y="1009650"/>
                    <a:pt x="467123" y="999490"/>
                  </a:cubicBezTo>
                  <a:cubicBezTo>
                    <a:pt x="478206" y="1008380"/>
                    <a:pt x="487073" y="1005840"/>
                    <a:pt x="509240" y="988060"/>
                  </a:cubicBezTo>
                  <a:cubicBezTo>
                    <a:pt x="511457" y="988060"/>
                    <a:pt x="513673" y="989330"/>
                    <a:pt x="515890" y="989330"/>
                  </a:cubicBezTo>
                  <a:cubicBezTo>
                    <a:pt x="513673" y="994410"/>
                    <a:pt x="509240" y="998220"/>
                    <a:pt x="507023" y="1003300"/>
                  </a:cubicBezTo>
                  <a:cubicBezTo>
                    <a:pt x="520323" y="1000760"/>
                    <a:pt x="531407" y="999490"/>
                    <a:pt x="544707" y="996950"/>
                  </a:cubicBezTo>
                  <a:lnTo>
                    <a:pt x="591258" y="993140"/>
                  </a:lnTo>
                  <a:cubicBezTo>
                    <a:pt x="615641" y="990600"/>
                    <a:pt x="640025" y="989330"/>
                    <a:pt x="662192" y="986790"/>
                  </a:cubicBezTo>
                  <a:cubicBezTo>
                    <a:pt x="671059" y="985520"/>
                    <a:pt x="679926" y="981710"/>
                    <a:pt x="688792" y="980440"/>
                  </a:cubicBezTo>
                  <a:cubicBezTo>
                    <a:pt x="697659" y="979170"/>
                    <a:pt x="710959" y="975360"/>
                    <a:pt x="715393" y="977900"/>
                  </a:cubicBezTo>
                  <a:cubicBezTo>
                    <a:pt x="733126" y="986790"/>
                    <a:pt x="748643" y="996950"/>
                    <a:pt x="766377" y="1005840"/>
                  </a:cubicBezTo>
                  <a:cubicBezTo>
                    <a:pt x="768593" y="1003300"/>
                    <a:pt x="770810" y="999490"/>
                    <a:pt x="770810" y="999490"/>
                  </a:cubicBezTo>
                  <a:cubicBezTo>
                    <a:pt x="786327" y="1002030"/>
                    <a:pt x="797410" y="1003300"/>
                    <a:pt x="812927" y="1005840"/>
                  </a:cubicBezTo>
                  <a:cubicBezTo>
                    <a:pt x="815144" y="1009650"/>
                    <a:pt x="819577" y="1014730"/>
                    <a:pt x="819577" y="1017270"/>
                  </a:cubicBezTo>
                  <a:cubicBezTo>
                    <a:pt x="843961" y="1018540"/>
                    <a:pt x="863911" y="1019810"/>
                    <a:pt x="881645" y="1021080"/>
                  </a:cubicBezTo>
                  <a:cubicBezTo>
                    <a:pt x="881645" y="1022350"/>
                    <a:pt x="883862" y="1023620"/>
                    <a:pt x="883862" y="1024890"/>
                  </a:cubicBezTo>
                  <a:lnTo>
                    <a:pt x="843961" y="1032510"/>
                  </a:lnTo>
                  <a:cubicBezTo>
                    <a:pt x="841744" y="1028700"/>
                    <a:pt x="839528" y="1027430"/>
                    <a:pt x="835094" y="1021080"/>
                  </a:cubicBezTo>
                  <a:cubicBezTo>
                    <a:pt x="837311" y="1035050"/>
                    <a:pt x="839528" y="1043940"/>
                    <a:pt x="839528" y="1055370"/>
                  </a:cubicBezTo>
                  <a:cubicBezTo>
                    <a:pt x="859478" y="1046480"/>
                    <a:pt x="886078" y="1056640"/>
                    <a:pt x="899378" y="1041400"/>
                  </a:cubicBezTo>
                  <a:cubicBezTo>
                    <a:pt x="899378" y="1040130"/>
                    <a:pt x="908245" y="1040130"/>
                    <a:pt x="910462" y="1041400"/>
                  </a:cubicBezTo>
                  <a:cubicBezTo>
                    <a:pt x="928196" y="1042670"/>
                    <a:pt x="945929" y="1043940"/>
                    <a:pt x="963663" y="1046480"/>
                  </a:cubicBezTo>
                  <a:cubicBezTo>
                    <a:pt x="961446" y="1043940"/>
                    <a:pt x="961446" y="1041400"/>
                    <a:pt x="959229" y="1038860"/>
                  </a:cubicBezTo>
                  <a:cubicBezTo>
                    <a:pt x="970313" y="1040130"/>
                    <a:pt x="979180" y="1041400"/>
                    <a:pt x="985830" y="1042670"/>
                  </a:cubicBezTo>
                  <a:cubicBezTo>
                    <a:pt x="985830" y="1043940"/>
                    <a:pt x="988046" y="1045210"/>
                    <a:pt x="988046" y="1046480"/>
                  </a:cubicBezTo>
                  <a:cubicBezTo>
                    <a:pt x="972529" y="1051560"/>
                    <a:pt x="957013" y="1057910"/>
                    <a:pt x="941496" y="1062990"/>
                  </a:cubicBezTo>
                  <a:cubicBezTo>
                    <a:pt x="917112" y="1071880"/>
                    <a:pt x="894945" y="1083310"/>
                    <a:pt x="870561" y="1087120"/>
                  </a:cubicBezTo>
                  <a:cubicBezTo>
                    <a:pt x="828444" y="1092200"/>
                    <a:pt x="786327" y="1101090"/>
                    <a:pt x="741993" y="1102360"/>
                  </a:cubicBezTo>
                  <a:lnTo>
                    <a:pt x="730910" y="1102360"/>
                  </a:lnTo>
                  <a:cubicBezTo>
                    <a:pt x="684359" y="1107440"/>
                    <a:pt x="640025" y="1112520"/>
                    <a:pt x="593474" y="1117600"/>
                  </a:cubicBezTo>
                  <a:cubicBezTo>
                    <a:pt x="586824" y="1118870"/>
                    <a:pt x="582391" y="1120140"/>
                    <a:pt x="575741" y="1120140"/>
                  </a:cubicBezTo>
                  <a:cubicBezTo>
                    <a:pt x="546924" y="1122680"/>
                    <a:pt x="518107" y="1123950"/>
                    <a:pt x="491506" y="1126490"/>
                  </a:cubicBezTo>
                  <a:cubicBezTo>
                    <a:pt x="462689" y="1130300"/>
                    <a:pt x="431655" y="1132840"/>
                    <a:pt x="402838" y="1139190"/>
                  </a:cubicBezTo>
                  <a:cubicBezTo>
                    <a:pt x="380671" y="1143000"/>
                    <a:pt x="351854" y="1141730"/>
                    <a:pt x="342988" y="1154430"/>
                  </a:cubicBezTo>
                  <a:cubicBezTo>
                    <a:pt x="334121" y="1154430"/>
                    <a:pt x="325254" y="1153160"/>
                    <a:pt x="320821" y="1154430"/>
                  </a:cubicBezTo>
                  <a:cubicBezTo>
                    <a:pt x="287570" y="1162050"/>
                    <a:pt x="254320" y="1169670"/>
                    <a:pt x="223286" y="1178560"/>
                  </a:cubicBezTo>
                  <a:cubicBezTo>
                    <a:pt x="212203" y="1183640"/>
                    <a:pt x="203336" y="1186180"/>
                    <a:pt x="198902" y="1191260"/>
                  </a:cubicBezTo>
                  <a:cubicBezTo>
                    <a:pt x="196686" y="1195070"/>
                    <a:pt x="203336" y="1201420"/>
                    <a:pt x="205552" y="1203960"/>
                  </a:cubicBezTo>
                  <a:cubicBezTo>
                    <a:pt x="201119" y="1205230"/>
                    <a:pt x="192252" y="1206500"/>
                    <a:pt x="192252" y="1207770"/>
                  </a:cubicBezTo>
                  <a:cubicBezTo>
                    <a:pt x="192252" y="1215390"/>
                    <a:pt x="192252" y="1223010"/>
                    <a:pt x="196686" y="1229360"/>
                  </a:cubicBezTo>
                  <a:cubicBezTo>
                    <a:pt x="203336" y="1238250"/>
                    <a:pt x="223286" y="1245870"/>
                    <a:pt x="201119" y="1257300"/>
                  </a:cubicBezTo>
                  <a:cubicBezTo>
                    <a:pt x="196686" y="1258570"/>
                    <a:pt x="201119" y="1264920"/>
                    <a:pt x="201119" y="1270000"/>
                  </a:cubicBezTo>
                  <a:cubicBezTo>
                    <a:pt x="207769" y="1268730"/>
                    <a:pt x="212203" y="1268730"/>
                    <a:pt x="218853" y="1268730"/>
                  </a:cubicBezTo>
                  <a:cubicBezTo>
                    <a:pt x="196686" y="1290320"/>
                    <a:pt x="196686" y="1297940"/>
                    <a:pt x="218853" y="1301750"/>
                  </a:cubicBezTo>
                  <a:cubicBezTo>
                    <a:pt x="218853" y="1309370"/>
                    <a:pt x="214419" y="1316990"/>
                    <a:pt x="218853" y="1322070"/>
                  </a:cubicBezTo>
                  <a:cubicBezTo>
                    <a:pt x="232153" y="1334770"/>
                    <a:pt x="249886" y="1347470"/>
                    <a:pt x="265403" y="1358900"/>
                  </a:cubicBezTo>
                  <a:cubicBezTo>
                    <a:pt x="263187" y="1360170"/>
                    <a:pt x="258753" y="1361440"/>
                    <a:pt x="256536" y="1361440"/>
                  </a:cubicBezTo>
                  <a:cubicBezTo>
                    <a:pt x="265403" y="1367790"/>
                    <a:pt x="274270" y="1374140"/>
                    <a:pt x="280920" y="1377950"/>
                  </a:cubicBezTo>
                  <a:cubicBezTo>
                    <a:pt x="272053" y="1385570"/>
                    <a:pt x="265403" y="1391920"/>
                    <a:pt x="256536" y="1398270"/>
                  </a:cubicBezTo>
                  <a:cubicBezTo>
                    <a:pt x="267620" y="1400810"/>
                    <a:pt x="274270" y="1402080"/>
                    <a:pt x="283137" y="1403350"/>
                  </a:cubicBezTo>
                  <a:cubicBezTo>
                    <a:pt x="267620" y="1405890"/>
                    <a:pt x="254320" y="1408430"/>
                    <a:pt x="234370" y="1413510"/>
                  </a:cubicBezTo>
                  <a:cubicBezTo>
                    <a:pt x="272053" y="1418590"/>
                    <a:pt x="274270" y="1433830"/>
                    <a:pt x="278703" y="1449070"/>
                  </a:cubicBezTo>
                  <a:cubicBezTo>
                    <a:pt x="278703" y="1450340"/>
                    <a:pt x="289787" y="1451610"/>
                    <a:pt x="296437" y="1452880"/>
                  </a:cubicBezTo>
                  <a:cubicBezTo>
                    <a:pt x="296437" y="1455420"/>
                    <a:pt x="292004" y="1459230"/>
                    <a:pt x="294220" y="1461770"/>
                  </a:cubicBezTo>
                  <a:cubicBezTo>
                    <a:pt x="303087" y="1468120"/>
                    <a:pt x="318604" y="1471930"/>
                    <a:pt x="320821" y="1479550"/>
                  </a:cubicBezTo>
                  <a:cubicBezTo>
                    <a:pt x="334121" y="1501140"/>
                    <a:pt x="358504" y="1497330"/>
                    <a:pt x="385105" y="1492250"/>
                  </a:cubicBezTo>
                  <a:lnTo>
                    <a:pt x="398405" y="1503680"/>
                  </a:lnTo>
                  <a:cubicBezTo>
                    <a:pt x="402838" y="1502410"/>
                    <a:pt x="407272" y="1499870"/>
                    <a:pt x="409489" y="1498600"/>
                  </a:cubicBezTo>
                  <a:cubicBezTo>
                    <a:pt x="411705" y="1506220"/>
                    <a:pt x="433872" y="1515110"/>
                    <a:pt x="440522" y="1510030"/>
                  </a:cubicBezTo>
                  <a:cubicBezTo>
                    <a:pt x="456039" y="1497330"/>
                    <a:pt x="473773" y="1504950"/>
                    <a:pt x="491506" y="1506220"/>
                  </a:cubicBezTo>
                  <a:cubicBezTo>
                    <a:pt x="500373" y="1507490"/>
                    <a:pt x="513673" y="1508760"/>
                    <a:pt x="518107" y="1506220"/>
                  </a:cubicBezTo>
                  <a:cubicBezTo>
                    <a:pt x="529190" y="1499870"/>
                    <a:pt x="562441" y="1506220"/>
                    <a:pt x="553574" y="1488440"/>
                  </a:cubicBezTo>
                  <a:cubicBezTo>
                    <a:pt x="551357" y="1484630"/>
                    <a:pt x="542490" y="1480820"/>
                    <a:pt x="533624" y="1477010"/>
                  </a:cubicBezTo>
                  <a:lnTo>
                    <a:pt x="597908" y="1477010"/>
                  </a:lnTo>
                  <a:cubicBezTo>
                    <a:pt x="600124" y="1480820"/>
                    <a:pt x="600124" y="1485900"/>
                    <a:pt x="602341" y="1489710"/>
                  </a:cubicBezTo>
                  <a:cubicBezTo>
                    <a:pt x="591258" y="1490980"/>
                    <a:pt x="580174" y="1492250"/>
                    <a:pt x="569091" y="1494790"/>
                  </a:cubicBezTo>
                  <a:cubicBezTo>
                    <a:pt x="569091" y="1496060"/>
                    <a:pt x="571307" y="1497330"/>
                    <a:pt x="571307" y="1499870"/>
                  </a:cubicBezTo>
                  <a:cubicBezTo>
                    <a:pt x="575741" y="1499870"/>
                    <a:pt x="582391" y="1498600"/>
                    <a:pt x="586824" y="1498600"/>
                  </a:cubicBezTo>
                  <a:cubicBezTo>
                    <a:pt x="604558" y="1502410"/>
                    <a:pt x="628941" y="1492250"/>
                    <a:pt x="644458" y="1504950"/>
                  </a:cubicBezTo>
                  <a:cubicBezTo>
                    <a:pt x="673275" y="1527810"/>
                    <a:pt x="724259" y="1534160"/>
                    <a:pt x="770810" y="1521460"/>
                  </a:cubicBezTo>
                  <a:cubicBezTo>
                    <a:pt x="775243" y="1520190"/>
                    <a:pt x="784110" y="1524000"/>
                    <a:pt x="790760" y="1525270"/>
                  </a:cubicBezTo>
                  <a:cubicBezTo>
                    <a:pt x="792977" y="1525270"/>
                    <a:pt x="792977" y="1525270"/>
                    <a:pt x="795194" y="1526540"/>
                  </a:cubicBezTo>
                  <a:cubicBezTo>
                    <a:pt x="797410" y="1524000"/>
                    <a:pt x="797410" y="1521460"/>
                    <a:pt x="797410" y="1522730"/>
                  </a:cubicBezTo>
                  <a:cubicBezTo>
                    <a:pt x="812927" y="1522730"/>
                    <a:pt x="828444" y="1525270"/>
                    <a:pt x="843961" y="1524000"/>
                  </a:cubicBezTo>
                  <a:cubicBezTo>
                    <a:pt x="868345" y="1522730"/>
                    <a:pt x="892728" y="1517650"/>
                    <a:pt x="917112" y="1516380"/>
                  </a:cubicBezTo>
                  <a:cubicBezTo>
                    <a:pt x="954796" y="1513840"/>
                    <a:pt x="992480" y="1513840"/>
                    <a:pt x="1030164" y="1508760"/>
                  </a:cubicBezTo>
                  <a:cubicBezTo>
                    <a:pt x="1045680" y="1506220"/>
                    <a:pt x="1056764" y="1507490"/>
                    <a:pt x="1067847" y="1510030"/>
                  </a:cubicBezTo>
                  <a:cubicBezTo>
                    <a:pt x="999130" y="1526540"/>
                    <a:pt x="930412" y="1543050"/>
                    <a:pt x="861695" y="1558290"/>
                  </a:cubicBezTo>
                  <a:cubicBezTo>
                    <a:pt x="861695" y="1559560"/>
                    <a:pt x="863911" y="1560830"/>
                    <a:pt x="863911" y="1562100"/>
                  </a:cubicBezTo>
                  <a:cubicBezTo>
                    <a:pt x="868345" y="1562100"/>
                    <a:pt x="872778" y="1563370"/>
                    <a:pt x="881645" y="1564640"/>
                  </a:cubicBezTo>
                  <a:cubicBezTo>
                    <a:pt x="866128" y="1568450"/>
                    <a:pt x="859478" y="1569720"/>
                    <a:pt x="848394" y="1572260"/>
                  </a:cubicBezTo>
                  <a:cubicBezTo>
                    <a:pt x="868345" y="1579880"/>
                    <a:pt x="841744" y="1588770"/>
                    <a:pt x="852828" y="1598930"/>
                  </a:cubicBezTo>
                  <a:cubicBezTo>
                    <a:pt x="861695" y="1609090"/>
                    <a:pt x="855045" y="1624330"/>
                    <a:pt x="894945" y="1620520"/>
                  </a:cubicBezTo>
                  <a:cubicBezTo>
                    <a:pt x="855045" y="1631950"/>
                    <a:pt x="852828" y="1648460"/>
                    <a:pt x="879428" y="1666240"/>
                  </a:cubicBezTo>
                  <a:cubicBezTo>
                    <a:pt x="883862" y="1668780"/>
                    <a:pt x="886078" y="1673860"/>
                    <a:pt x="883862" y="1676400"/>
                  </a:cubicBezTo>
                  <a:cubicBezTo>
                    <a:pt x="879428" y="1685290"/>
                    <a:pt x="872778" y="1692910"/>
                    <a:pt x="868345" y="1699260"/>
                  </a:cubicBezTo>
                  <a:cubicBezTo>
                    <a:pt x="852828" y="1699260"/>
                    <a:pt x="843961" y="1697990"/>
                    <a:pt x="835094" y="1697990"/>
                  </a:cubicBezTo>
                  <a:cubicBezTo>
                    <a:pt x="812927" y="1699260"/>
                    <a:pt x="790760" y="1701800"/>
                    <a:pt x="768593" y="1704340"/>
                  </a:cubicBezTo>
                  <a:cubicBezTo>
                    <a:pt x="697659" y="1711960"/>
                    <a:pt x="624508" y="1719580"/>
                    <a:pt x="553574" y="1727200"/>
                  </a:cubicBezTo>
                  <a:cubicBezTo>
                    <a:pt x="493723" y="1733550"/>
                    <a:pt x="436089" y="1746250"/>
                    <a:pt x="376238" y="1748790"/>
                  </a:cubicBezTo>
                  <a:cubicBezTo>
                    <a:pt x="334121" y="1750060"/>
                    <a:pt x="296437" y="1762760"/>
                    <a:pt x="256536" y="1764030"/>
                  </a:cubicBezTo>
                  <a:cubicBezTo>
                    <a:pt x="229936" y="1765300"/>
                    <a:pt x="203336" y="1771650"/>
                    <a:pt x="178952" y="1778000"/>
                  </a:cubicBezTo>
                  <a:cubicBezTo>
                    <a:pt x="165652" y="1780540"/>
                    <a:pt x="154568" y="1786890"/>
                    <a:pt x="143485" y="1790700"/>
                  </a:cubicBezTo>
                  <a:cubicBezTo>
                    <a:pt x="141268" y="1790700"/>
                    <a:pt x="134618" y="1789430"/>
                    <a:pt x="132401" y="1790700"/>
                  </a:cubicBezTo>
                  <a:cubicBezTo>
                    <a:pt x="114668" y="1795780"/>
                    <a:pt x="99151" y="1800860"/>
                    <a:pt x="81417" y="1804670"/>
                  </a:cubicBezTo>
                  <a:cubicBezTo>
                    <a:pt x="68117" y="1808480"/>
                    <a:pt x="57034" y="1812290"/>
                    <a:pt x="43734" y="1816100"/>
                  </a:cubicBezTo>
                  <a:cubicBezTo>
                    <a:pt x="43734" y="1817370"/>
                    <a:pt x="45950" y="1818640"/>
                    <a:pt x="45950" y="1819910"/>
                  </a:cubicBezTo>
                  <a:cubicBezTo>
                    <a:pt x="41517" y="1819910"/>
                    <a:pt x="34867" y="1818640"/>
                    <a:pt x="28217" y="1817370"/>
                  </a:cubicBezTo>
                  <a:cubicBezTo>
                    <a:pt x="30433" y="1824990"/>
                    <a:pt x="32650" y="1830070"/>
                    <a:pt x="34867" y="1836420"/>
                  </a:cubicBezTo>
                  <a:cubicBezTo>
                    <a:pt x="32650" y="1836420"/>
                    <a:pt x="32650" y="1836420"/>
                    <a:pt x="30433" y="1837690"/>
                  </a:cubicBezTo>
                  <a:cubicBezTo>
                    <a:pt x="28217" y="1835150"/>
                    <a:pt x="26000" y="1832610"/>
                    <a:pt x="23783" y="1831340"/>
                  </a:cubicBezTo>
                  <a:cubicBezTo>
                    <a:pt x="7620" y="1844040"/>
                    <a:pt x="0" y="1855470"/>
                    <a:pt x="21567" y="1863090"/>
                  </a:cubicBezTo>
                  <a:cubicBezTo>
                    <a:pt x="19350" y="1869440"/>
                    <a:pt x="19350" y="1874520"/>
                    <a:pt x="19350" y="1878330"/>
                  </a:cubicBezTo>
                  <a:lnTo>
                    <a:pt x="26000" y="1905000"/>
                  </a:lnTo>
                  <a:cubicBezTo>
                    <a:pt x="28217" y="1916430"/>
                    <a:pt x="23783" y="1927860"/>
                    <a:pt x="48167" y="1931670"/>
                  </a:cubicBezTo>
                  <a:cubicBezTo>
                    <a:pt x="41517" y="1938020"/>
                    <a:pt x="41517" y="1967230"/>
                    <a:pt x="50384" y="1968500"/>
                  </a:cubicBezTo>
                  <a:cubicBezTo>
                    <a:pt x="65901" y="1972310"/>
                    <a:pt x="70334" y="1983740"/>
                    <a:pt x="83634" y="1988820"/>
                  </a:cubicBezTo>
                  <a:cubicBezTo>
                    <a:pt x="85851" y="1990090"/>
                    <a:pt x="88068" y="1992630"/>
                    <a:pt x="88068" y="1992630"/>
                  </a:cubicBezTo>
                  <a:cubicBezTo>
                    <a:pt x="70334" y="2004060"/>
                    <a:pt x="96934" y="1998980"/>
                    <a:pt x="101368" y="2004060"/>
                  </a:cubicBezTo>
                  <a:cubicBezTo>
                    <a:pt x="96934" y="2010410"/>
                    <a:pt x="88068" y="2016760"/>
                    <a:pt x="85851" y="2024380"/>
                  </a:cubicBezTo>
                  <a:cubicBezTo>
                    <a:pt x="83634" y="2032000"/>
                    <a:pt x="85851" y="2038350"/>
                    <a:pt x="105801" y="2034540"/>
                  </a:cubicBezTo>
                  <a:cubicBezTo>
                    <a:pt x="103584" y="2045970"/>
                    <a:pt x="101368" y="2056130"/>
                    <a:pt x="99151" y="2067560"/>
                  </a:cubicBezTo>
                  <a:cubicBezTo>
                    <a:pt x="101368" y="2067560"/>
                    <a:pt x="103584" y="2066290"/>
                    <a:pt x="103584" y="2066290"/>
                  </a:cubicBezTo>
                  <a:cubicBezTo>
                    <a:pt x="110235" y="2075180"/>
                    <a:pt x="114668" y="2082800"/>
                    <a:pt x="121318" y="2090420"/>
                  </a:cubicBezTo>
                  <a:cubicBezTo>
                    <a:pt x="132401" y="2090420"/>
                    <a:pt x="143485" y="2091690"/>
                    <a:pt x="156785" y="2092960"/>
                  </a:cubicBezTo>
                  <a:lnTo>
                    <a:pt x="156785" y="2096770"/>
                  </a:lnTo>
                  <a:cubicBezTo>
                    <a:pt x="150135" y="2098040"/>
                    <a:pt x="143485" y="2099310"/>
                    <a:pt x="136835" y="2100580"/>
                  </a:cubicBezTo>
                  <a:cubicBezTo>
                    <a:pt x="139052" y="2101850"/>
                    <a:pt x="143485" y="2101850"/>
                    <a:pt x="143485" y="2101850"/>
                  </a:cubicBezTo>
                  <a:cubicBezTo>
                    <a:pt x="145702" y="2120900"/>
                    <a:pt x="174519" y="2118360"/>
                    <a:pt x="194469" y="2123440"/>
                  </a:cubicBezTo>
                  <a:cubicBezTo>
                    <a:pt x="203336" y="2125980"/>
                    <a:pt x="214419" y="2127250"/>
                    <a:pt x="221069" y="2125980"/>
                  </a:cubicBezTo>
                  <a:cubicBezTo>
                    <a:pt x="234369" y="2122170"/>
                    <a:pt x="243236" y="2123440"/>
                    <a:pt x="243236" y="2131060"/>
                  </a:cubicBezTo>
                  <a:cubicBezTo>
                    <a:pt x="243236" y="2134870"/>
                    <a:pt x="238803" y="2139950"/>
                    <a:pt x="236586" y="2142490"/>
                  </a:cubicBezTo>
                  <a:cubicBezTo>
                    <a:pt x="252103" y="2142490"/>
                    <a:pt x="276487" y="2146300"/>
                    <a:pt x="289787" y="2141220"/>
                  </a:cubicBezTo>
                  <a:cubicBezTo>
                    <a:pt x="320821" y="2129790"/>
                    <a:pt x="349638" y="2139950"/>
                    <a:pt x="378455" y="2136140"/>
                  </a:cubicBezTo>
                  <a:cubicBezTo>
                    <a:pt x="393972" y="2133600"/>
                    <a:pt x="407272" y="2133600"/>
                    <a:pt x="429439" y="2131060"/>
                  </a:cubicBezTo>
                  <a:cubicBezTo>
                    <a:pt x="440522" y="2136140"/>
                    <a:pt x="451606" y="2134870"/>
                    <a:pt x="453822" y="2128520"/>
                  </a:cubicBezTo>
                  <a:cubicBezTo>
                    <a:pt x="471556" y="2128520"/>
                    <a:pt x="487073" y="2128520"/>
                    <a:pt x="502590" y="2127250"/>
                  </a:cubicBezTo>
                  <a:cubicBezTo>
                    <a:pt x="526973" y="2124710"/>
                    <a:pt x="549140" y="2120900"/>
                    <a:pt x="573524" y="2119630"/>
                  </a:cubicBezTo>
                  <a:cubicBezTo>
                    <a:pt x="589041" y="2118360"/>
                    <a:pt x="606774" y="2120900"/>
                    <a:pt x="624508" y="2119630"/>
                  </a:cubicBezTo>
                  <a:cubicBezTo>
                    <a:pt x="633375" y="2118360"/>
                    <a:pt x="640025" y="2110740"/>
                    <a:pt x="648892" y="2106930"/>
                  </a:cubicBezTo>
                  <a:cubicBezTo>
                    <a:pt x="657759" y="2119630"/>
                    <a:pt x="675492" y="2120900"/>
                    <a:pt x="704309" y="2112010"/>
                  </a:cubicBezTo>
                  <a:cubicBezTo>
                    <a:pt x="693226" y="2106930"/>
                    <a:pt x="679926" y="2103120"/>
                    <a:pt x="668842" y="2099310"/>
                  </a:cubicBezTo>
                  <a:cubicBezTo>
                    <a:pt x="679926" y="2096770"/>
                    <a:pt x="688792" y="2092960"/>
                    <a:pt x="697659" y="2091690"/>
                  </a:cubicBezTo>
                  <a:cubicBezTo>
                    <a:pt x="706526" y="2091690"/>
                    <a:pt x="713176" y="2092960"/>
                    <a:pt x="719826" y="2092960"/>
                  </a:cubicBezTo>
                  <a:cubicBezTo>
                    <a:pt x="726476" y="2092960"/>
                    <a:pt x="733126" y="2092960"/>
                    <a:pt x="739776" y="2091690"/>
                  </a:cubicBezTo>
                  <a:cubicBezTo>
                    <a:pt x="746426" y="2090420"/>
                    <a:pt x="750860" y="2089150"/>
                    <a:pt x="755293" y="2086610"/>
                  </a:cubicBezTo>
                  <a:cubicBezTo>
                    <a:pt x="755293" y="2090420"/>
                    <a:pt x="757510" y="2095500"/>
                    <a:pt x="757510" y="2099310"/>
                  </a:cubicBezTo>
                  <a:cubicBezTo>
                    <a:pt x="757510" y="2103120"/>
                    <a:pt x="753076" y="2106930"/>
                    <a:pt x="750860" y="2110740"/>
                  </a:cubicBezTo>
                  <a:cubicBezTo>
                    <a:pt x="757510" y="2110740"/>
                    <a:pt x="764160" y="2110740"/>
                    <a:pt x="773027" y="2109470"/>
                  </a:cubicBezTo>
                  <a:cubicBezTo>
                    <a:pt x="781894" y="2117090"/>
                    <a:pt x="757510" y="2133600"/>
                    <a:pt x="790760" y="2134870"/>
                  </a:cubicBezTo>
                  <a:cubicBezTo>
                    <a:pt x="788544" y="2139950"/>
                    <a:pt x="786327" y="2143760"/>
                    <a:pt x="784110" y="2148840"/>
                  </a:cubicBezTo>
                  <a:cubicBezTo>
                    <a:pt x="797410" y="2148840"/>
                    <a:pt x="810711" y="2150110"/>
                    <a:pt x="830661" y="2151380"/>
                  </a:cubicBezTo>
                  <a:cubicBezTo>
                    <a:pt x="821794" y="2157730"/>
                    <a:pt x="815144" y="2162810"/>
                    <a:pt x="806277" y="2167890"/>
                  </a:cubicBezTo>
                  <a:cubicBezTo>
                    <a:pt x="812927" y="2166620"/>
                    <a:pt x="819577" y="2166620"/>
                    <a:pt x="832878" y="2165350"/>
                  </a:cubicBezTo>
                  <a:cubicBezTo>
                    <a:pt x="804060" y="2180590"/>
                    <a:pt x="835094" y="2181860"/>
                    <a:pt x="846178" y="2190750"/>
                  </a:cubicBezTo>
                  <a:cubicBezTo>
                    <a:pt x="852828" y="2180590"/>
                    <a:pt x="857261" y="2174240"/>
                    <a:pt x="859478" y="2169160"/>
                  </a:cubicBezTo>
                  <a:cubicBezTo>
                    <a:pt x="870561" y="2175510"/>
                    <a:pt x="883862" y="2183130"/>
                    <a:pt x="897162" y="2192020"/>
                  </a:cubicBezTo>
                  <a:cubicBezTo>
                    <a:pt x="899378" y="2192020"/>
                    <a:pt x="903812" y="2189480"/>
                    <a:pt x="906029" y="2190750"/>
                  </a:cubicBezTo>
                  <a:cubicBezTo>
                    <a:pt x="930412" y="2197100"/>
                    <a:pt x="941496" y="2190750"/>
                    <a:pt x="950363" y="2178050"/>
                  </a:cubicBezTo>
                  <a:cubicBezTo>
                    <a:pt x="952579" y="2175510"/>
                    <a:pt x="963663" y="2174240"/>
                    <a:pt x="965879" y="2172970"/>
                  </a:cubicBezTo>
                  <a:cubicBezTo>
                    <a:pt x="961446" y="2180590"/>
                    <a:pt x="954796" y="2188210"/>
                    <a:pt x="948146" y="2197100"/>
                  </a:cubicBezTo>
                  <a:cubicBezTo>
                    <a:pt x="921545" y="2199640"/>
                    <a:pt x="890512" y="2203450"/>
                    <a:pt x="859478" y="2207260"/>
                  </a:cubicBezTo>
                  <a:cubicBezTo>
                    <a:pt x="830661" y="2211070"/>
                    <a:pt x="801844" y="2217420"/>
                    <a:pt x="770810" y="2219960"/>
                  </a:cubicBezTo>
                  <a:cubicBezTo>
                    <a:pt x="728693" y="2223770"/>
                    <a:pt x="686576" y="2226310"/>
                    <a:pt x="642242" y="2230120"/>
                  </a:cubicBezTo>
                  <a:cubicBezTo>
                    <a:pt x="591258" y="2235200"/>
                    <a:pt x="540274" y="2240280"/>
                    <a:pt x="489290" y="2246630"/>
                  </a:cubicBezTo>
                  <a:cubicBezTo>
                    <a:pt x="447172" y="2251710"/>
                    <a:pt x="407272" y="2259330"/>
                    <a:pt x="365155" y="2264410"/>
                  </a:cubicBezTo>
                  <a:cubicBezTo>
                    <a:pt x="336338" y="2268220"/>
                    <a:pt x="307520" y="2269490"/>
                    <a:pt x="280920" y="2275840"/>
                  </a:cubicBezTo>
                  <a:cubicBezTo>
                    <a:pt x="254320" y="2282190"/>
                    <a:pt x="216636" y="2280920"/>
                    <a:pt x="207769" y="2302510"/>
                  </a:cubicBezTo>
                  <a:cubicBezTo>
                    <a:pt x="192252" y="2297430"/>
                    <a:pt x="181169" y="2299970"/>
                    <a:pt x="178952" y="2308860"/>
                  </a:cubicBezTo>
                  <a:cubicBezTo>
                    <a:pt x="178952" y="2311400"/>
                    <a:pt x="176735" y="2313940"/>
                    <a:pt x="172302" y="2313940"/>
                  </a:cubicBezTo>
                  <a:cubicBezTo>
                    <a:pt x="147918" y="2317750"/>
                    <a:pt x="154568" y="2325370"/>
                    <a:pt x="165652" y="2332990"/>
                  </a:cubicBezTo>
                  <a:cubicBezTo>
                    <a:pt x="178952" y="2341880"/>
                    <a:pt x="178952" y="2350770"/>
                    <a:pt x="176735" y="2360930"/>
                  </a:cubicBezTo>
                  <a:cubicBezTo>
                    <a:pt x="172302" y="2374900"/>
                    <a:pt x="167869" y="2390140"/>
                    <a:pt x="163435" y="2404110"/>
                  </a:cubicBezTo>
                  <a:cubicBezTo>
                    <a:pt x="163435" y="2407920"/>
                    <a:pt x="170085" y="2411730"/>
                    <a:pt x="174519" y="2415540"/>
                  </a:cubicBezTo>
                  <a:lnTo>
                    <a:pt x="181169" y="2423160"/>
                  </a:lnTo>
                  <a:lnTo>
                    <a:pt x="181169" y="2444750"/>
                  </a:lnTo>
                  <a:cubicBezTo>
                    <a:pt x="190036" y="2444750"/>
                    <a:pt x="201119" y="2443480"/>
                    <a:pt x="212203" y="2443480"/>
                  </a:cubicBezTo>
                  <a:cubicBezTo>
                    <a:pt x="212203" y="2443480"/>
                    <a:pt x="212203" y="2444750"/>
                    <a:pt x="214419" y="2444750"/>
                  </a:cubicBezTo>
                  <a:cubicBezTo>
                    <a:pt x="207769" y="2446020"/>
                    <a:pt x="203336" y="2447290"/>
                    <a:pt x="196686" y="2449830"/>
                  </a:cubicBezTo>
                  <a:cubicBezTo>
                    <a:pt x="209986" y="2458720"/>
                    <a:pt x="185602" y="2481580"/>
                    <a:pt x="238803" y="2476500"/>
                  </a:cubicBezTo>
                  <a:cubicBezTo>
                    <a:pt x="223286" y="2484120"/>
                    <a:pt x="214419" y="2489200"/>
                    <a:pt x="207769" y="2491740"/>
                  </a:cubicBezTo>
                  <a:cubicBezTo>
                    <a:pt x="212203" y="2498090"/>
                    <a:pt x="216636" y="2501900"/>
                    <a:pt x="218853" y="2505710"/>
                  </a:cubicBezTo>
                  <a:cubicBezTo>
                    <a:pt x="209986" y="2509520"/>
                    <a:pt x="203336" y="2513330"/>
                    <a:pt x="196686" y="2515870"/>
                  </a:cubicBezTo>
                  <a:cubicBezTo>
                    <a:pt x="205552" y="2520950"/>
                    <a:pt x="214419" y="2524760"/>
                    <a:pt x="218853" y="2528570"/>
                  </a:cubicBezTo>
                  <a:cubicBezTo>
                    <a:pt x="227719" y="2523490"/>
                    <a:pt x="236586" y="2518410"/>
                    <a:pt x="245453" y="2518410"/>
                  </a:cubicBezTo>
                  <a:cubicBezTo>
                    <a:pt x="254320" y="2518410"/>
                    <a:pt x="265403" y="2527300"/>
                    <a:pt x="276487" y="2532380"/>
                  </a:cubicBezTo>
                  <a:cubicBezTo>
                    <a:pt x="276487" y="2533650"/>
                    <a:pt x="269837" y="2534920"/>
                    <a:pt x="267620" y="2534920"/>
                  </a:cubicBezTo>
                  <a:cubicBezTo>
                    <a:pt x="252103" y="2524760"/>
                    <a:pt x="236586" y="2523490"/>
                    <a:pt x="221069" y="2534920"/>
                  </a:cubicBezTo>
                  <a:cubicBezTo>
                    <a:pt x="221069" y="2534920"/>
                    <a:pt x="218853" y="2534920"/>
                    <a:pt x="218853" y="2533650"/>
                  </a:cubicBezTo>
                  <a:cubicBezTo>
                    <a:pt x="218853" y="2532380"/>
                    <a:pt x="218853" y="2532380"/>
                    <a:pt x="216636" y="2531110"/>
                  </a:cubicBezTo>
                  <a:cubicBezTo>
                    <a:pt x="207769" y="2536190"/>
                    <a:pt x="209986" y="2540000"/>
                    <a:pt x="221069" y="2543810"/>
                  </a:cubicBezTo>
                  <a:cubicBezTo>
                    <a:pt x="236586" y="2548890"/>
                    <a:pt x="234369" y="2552700"/>
                    <a:pt x="225503" y="2559050"/>
                  </a:cubicBezTo>
                  <a:cubicBezTo>
                    <a:pt x="229936" y="2560320"/>
                    <a:pt x="236586" y="2562860"/>
                    <a:pt x="236586" y="2564130"/>
                  </a:cubicBezTo>
                  <a:cubicBezTo>
                    <a:pt x="236586" y="2570480"/>
                    <a:pt x="258753" y="2574290"/>
                    <a:pt x="241020" y="2581910"/>
                  </a:cubicBezTo>
                  <a:cubicBezTo>
                    <a:pt x="249886" y="2588260"/>
                    <a:pt x="254320" y="2594610"/>
                    <a:pt x="274270" y="2597150"/>
                  </a:cubicBezTo>
                  <a:cubicBezTo>
                    <a:pt x="292004" y="2599690"/>
                    <a:pt x="296437" y="2594610"/>
                    <a:pt x="307520" y="2593340"/>
                  </a:cubicBezTo>
                  <a:cubicBezTo>
                    <a:pt x="318604" y="2592070"/>
                    <a:pt x="331904" y="2595880"/>
                    <a:pt x="342988" y="2597150"/>
                  </a:cubicBezTo>
                  <a:cubicBezTo>
                    <a:pt x="347421" y="2597150"/>
                    <a:pt x="351854" y="2593340"/>
                    <a:pt x="351854" y="2592070"/>
                  </a:cubicBezTo>
                  <a:cubicBezTo>
                    <a:pt x="367371" y="2593340"/>
                    <a:pt x="382888" y="2595880"/>
                    <a:pt x="396188" y="2594610"/>
                  </a:cubicBezTo>
                  <a:cubicBezTo>
                    <a:pt x="416139" y="2593340"/>
                    <a:pt x="427222" y="2597150"/>
                    <a:pt x="429439" y="2607310"/>
                  </a:cubicBezTo>
                  <a:cubicBezTo>
                    <a:pt x="431655" y="2618740"/>
                    <a:pt x="442739" y="2620010"/>
                    <a:pt x="458256" y="2618740"/>
                  </a:cubicBezTo>
                  <a:cubicBezTo>
                    <a:pt x="471556" y="2617470"/>
                    <a:pt x="482639" y="2614930"/>
                    <a:pt x="495940" y="2613660"/>
                  </a:cubicBezTo>
                  <a:cubicBezTo>
                    <a:pt x="489290" y="2609850"/>
                    <a:pt x="480423" y="2606040"/>
                    <a:pt x="469339" y="2600960"/>
                  </a:cubicBezTo>
                  <a:cubicBezTo>
                    <a:pt x="480423" y="2599690"/>
                    <a:pt x="491506" y="2597150"/>
                    <a:pt x="500373" y="2597150"/>
                  </a:cubicBezTo>
                  <a:cubicBezTo>
                    <a:pt x="518107" y="2595880"/>
                    <a:pt x="533624" y="2594610"/>
                    <a:pt x="551357" y="2594610"/>
                  </a:cubicBezTo>
                  <a:cubicBezTo>
                    <a:pt x="558007" y="2594610"/>
                    <a:pt x="564657" y="2597150"/>
                    <a:pt x="571307" y="2600960"/>
                  </a:cubicBezTo>
                  <a:cubicBezTo>
                    <a:pt x="542490" y="2600960"/>
                    <a:pt x="515890" y="2600960"/>
                    <a:pt x="495940" y="2613660"/>
                  </a:cubicBezTo>
                  <a:cubicBezTo>
                    <a:pt x="502590" y="2614930"/>
                    <a:pt x="511457" y="2616200"/>
                    <a:pt x="518107" y="2616200"/>
                  </a:cubicBezTo>
                  <a:cubicBezTo>
                    <a:pt x="555790" y="2614930"/>
                    <a:pt x="595691" y="2613660"/>
                    <a:pt x="633375" y="2612390"/>
                  </a:cubicBezTo>
                  <a:cubicBezTo>
                    <a:pt x="671059" y="2611120"/>
                    <a:pt x="706526" y="2608580"/>
                    <a:pt x="746426" y="2607310"/>
                  </a:cubicBezTo>
                  <a:cubicBezTo>
                    <a:pt x="757510" y="2633980"/>
                    <a:pt x="768593" y="2659380"/>
                    <a:pt x="777460" y="2684780"/>
                  </a:cubicBezTo>
                  <a:cubicBezTo>
                    <a:pt x="773027" y="2686050"/>
                    <a:pt x="768593" y="2687320"/>
                    <a:pt x="764160" y="2687320"/>
                  </a:cubicBezTo>
                  <a:cubicBezTo>
                    <a:pt x="770810" y="2692400"/>
                    <a:pt x="779677" y="2697480"/>
                    <a:pt x="781894" y="2702560"/>
                  </a:cubicBezTo>
                  <a:cubicBezTo>
                    <a:pt x="784110" y="2710180"/>
                    <a:pt x="781894" y="2717800"/>
                    <a:pt x="781894" y="2722880"/>
                  </a:cubicBezTo>
                  <a:cubicBezTo>
                    <a:pt x="797410" y="2725420"/>
                    <a:pt x="806277" y="2726690"/>
                    <a:pt x="817361" y="2727960"/>
                  </a:cubicBezTo>
                  <a:cubicBezTo>
                    <a:pt x="815144" y="2727960"/>
                    <a:pt x="812927" y="2729230"/>
                    <a:pt x="808494" y="2729230"/>
                  </a:cubicBezTo>
                  <a:cubicBezTo>
                    <a:pt x="810711" y="2738120"/>
                    <a:pt x="815144" y="2748280"/>
                    <a:pt x="817361" y="2760980"/>
                  </a:cubicBezTo>
                  <a:lnTo>
                    <a:pt x="852828" y="2760980"/>
                  </a:lnTo>
                  <a:cubicBezTo>
                    <a:pt x="859478" y="2760980"/>
                    <a:pt x="866128" y="2763520"/>
                    <a:pt x="868345" y="2764790"/>
                  </a:cubicBezTo>
                  <a:cubicBezTo>
                    <a:pt x="877211" y="2780030"/>
                    <a:pt x="897162" y="2785110"/>
                    <a:pt x="923762" y="2781300"/>
                  </a:cubicBezTo>
                  <a:cubicBezTo>
                    <a:pt x="934846" y="2780030"/>
                    <a:pt x="948146" y="2780030"/>
                    <a:pt x="959229" y="2780030"/>
                  </a:cubicBezTo>
                  <a:lnTo>
                    <a:pt x="985830" y="2780030"/>
                  </a:lnTo>
                  <a:cubicBezTo>
                    <a:pt x="994696" y="2780030"/>
                    <a:pt x="1003563" y="2778760"/>
                    <a:pt x="1012430" y="2777490"/>
                  </a:cubicBezTo>
                  <a:cubicBezTo>
                    <a:pt x="1014647" y="2773680"/>
                    <a:pt x="1014647" y="2769870"/>
                    <a:pt x="1016863" y="2764790"/>
                  </a:cubicBezTo>
                  <a:cubicBezTo>
                    <a:pt x="1023513" y="2764790"/>
                    <a:pt x="1027947" y="2763520"/>
                    <a:pt x="1034597" y="2763520"/>
                  </a:cubicBezTo>
                  <a:cubicBezTo>
                    <a:pt x="1076714" y="2760980"/>
                    <a:pt x="1121048" y="2757170"/>
                    <a:pt x="1165382" y="2754630"/>
                  </a:cubicBezTo>
                  <a:cubicBezTo>
                    <a:pt x="1165382" y="2754630"/>
                    <a:pt x="1167599" y="2757170"/>
                    <a:pt x="1169815" y="2760980"/>
                  </a:cubicBezTo>
                  <a:cubicBezTo>
                    <a:pt x="1163165" y="2762250"/>
                    <a:pt x="1158732" y="2763520"/>
                    <a:pt x="1154299" y="2764790"/>
                  </a:cubicBezTo>
                  <a:cubicBezTo>
                    <a:pt x="1172032" y="2774950"/>
                    <a:pt x="1196416" y="2776220"/>
                    <a:pt x="1211933" y="2768600"/>
                  </a:cubicBezTo>
                  <a:cubicBezTo>
                    <a:pt x="1203066" y="2764790"/>
                    <a:pt x="1196416" y="2762250"/>
                    <a:pt x="1185332" y="2758440"/>
                  </a:cubicBezTo>
                  <a:lnTo>
                    <a:pt x="1191982" y="2754630"/>
                  </a:lnTo>
                  <a:lnTo>
                    <a:pt x="1209716" y="2754630"/>
                  </a:lnTo>
                  <a:lnTo>
                    <a:pt x="1209716" y="2753360"/>
                  </a:lnTo>
                  <a:cubicBezTo>
                    <a:pt x="1218583" y="2754630"/>
                    <a:pt x="1225233" y="2757170"/>
                    <a:pt x="1234100" y="2753360"/>
                  </a:cubicBezTo>
                  <a:lnTo>
                    <a:pt x="1242966" y="2753360"/>
                  </a:lnTo>
                  <a:lnTo>
                    <a:pt x="1320551" y="2755900"/>
                  </a:lnTo>
                  <a:cubicBezTo>
                    <a:pt x="1329418" y="2755900"/>
                    <a:pt x="1333851" y="2754630"/>
                    <a:pt x="1338284" y="2752090"/>
                  </a:cubicBezTo>
                  <a:cubicBezTo>
                    <a:pt x="1349368" y="2762250"/>
                    <a:pt x="1358235" y="2771140"/>
                    <a:pt x="1369318" y="2782570"/>
                  </a:cubicBezTo>
                  <a:cubicBezTo>
                    <a:pt x="1367101" y="2782570"/>
                    <a:pt x="1362668" y="2783840"/>
                    <a:pt x="1358235" y="2783840"/>
                  </a:cubicBezTo>
                  <a:cubicBezTo>
                    <a:pt x="1387052" y="2810510"/>
                    <a:pt x="1404785" y="2838450"/>
                    <a:pt x="1378185" y="2868930"/>
                  </a:cubicBezTo>
                  <a:cubicBezTo>
                    <a:pt x="1380402" y="2879090"/>
                    <a:pt x="1384835" y="2889250"/>
                    <a:pt x="1387052" y="2901950"/>
                  </a:cubicBezTo>
                  <a:lnTo>
                    <a:pt x="1409219" y="2901950"/>
                  </a:lnTo>
                  <a:cubicBezTo>
                    <a:pt x="1404785" y="2908300"/>
                    <a:pt x="1400352" y="2912110"/>
                    <a:pt x="1398135" y="2915920"/>
                  </a:cubicBezTo>
                  <a:cubicBezTo>
                    <a:pt x="1398135" y="2922270"/>
                    <a:pt x="1422519" y="2924810"/>
                    <a:pt x="1404785" y="2933700"/>
                  </a:cubicBezTo>
                  <a:lnTo>
                    <a:pt x="1409219" y="2938780"/>
                  </a:lnTo>
                  <a:cubicBezTo>
                    <a:pt x="1431386" y="2955290"/>
                    <a:pt x="1455769" y="2970530"/>
                    <a:pt x="1480153" y="2989580"/>
                  </a:cubicBezTo>
                  <a:cubicBezTo>
                    <a:pt x="1462419" y="2994660"/>
                    <a:pt x="1446903" y="2999740"/>
                    <a:pt x="1426952" y="3004820"/>
                  </a:cubicBezTo>
                  <a:cubicBezTo>
                    <a:pt x="1446903" y="3006090"/>
                    <a:pt x="1449119" y="3012440"/>
                    <a:pt x="1442469" y="3021330"/>
                  </a:cubicBezTo>
                  <a:cubicBezTo>
                    <a:pt x="1440252" y="3023870"/>
                    <a:pt x="1444686" y="3030220"/>
                    <a:pt x="1446903" y="3031490"/>
                  </a:cubicBezTo>
                  <a:cubicBezTo>
                    <a:pt x="1471286" y="3035300"/>
                    <a:pt x="1493453" y="3049270"/>
                    <a:pt x="1522270" y="3044190"/>
                  </a:cubicBezTo>
                  <a:cubicBezTo>
                    <a:pt x="1522270" y="3046730"/>
                    <a:pt x="1520053" y="3050540"/>
                    <a:pt x="1517837" y="3051810"/>
                  </a:cubicBezTo>
                  <a:cubicBezTo>
                    <a:pt x="1500103" y="3056890"/>
                    <a:pt x="1482370" y="3060700"/>
                    <a:pt x="1464636" y="3065780"/>
                  </a:cubicBezTo>
                  <a:lnTo>
                    <a:pt x="1491236" y="3073400"/>
                  </a:lnTo>
                  <a:cubicBezTo>
                    <a:pt x="1495670" y="3069590"/>
                    <a:pt x="1497886" y="3065780"/>
                    <a:pt x="1502320" y="3061970"/>
                  </a:cubicBezTo>
                  <a:cubicBezTo>
                    <a:pt x="1515620" y="3065780"/>
                    <a:pt x="1526704" y="3068320"/>
                    <a:pt x="1540004" y="3072130"/>
                  </a:cubicBezTo>
                  <a:cubicBezTo>
                    <a:pt x="1533354" y="3074670"/>
                    <a:pt x="1528920" y="3075940"/>
                    <a:pt x="1524487" y="3077210"/>
                  </a:cubicBezTo>
                  <a:cubicBezTo>
                    <a:pt x="1528920" y="3078480"/>
                    <a:pt x="1533354" y="3081020"/>
                    <a:pt x="1540004" y="3082290"/>
                  </a:cubicBezTo>
                  <a:cubicBezTo>
                    <a:pt x="1546654" y="3083560"/>
                    <a:pt x="1553304" y="3082290"/>
                    <a:pt x="1557737" y="3083560"/>
                  </a:cubicBezTo>
                  <a:cubicBezTo>
                    <a:pt x="1568821" y="3077210"/>
                    <a:pt x="1577688" y="3069590"/>
                    <a:pt x="1588771" y="3065780"/>
                  </a:cubicBezTo>
                  <a:cubicBezTo>
                    <a:pt x="1602071" y="3061970"/>
                    <a:pt x="1963393" y="3040380"/>
                    <a:pt x="1976693" y="3039110"/>
                  </a:cubicBezTo>
                  <a:cubicBezTo>
                    <a:pt x="1994427" y="3037840"/>
                    <a:pt x="2014377" y="3039110"/>
                    <a:pt x="2032110" y="3040380"/>
                  </a:cubicBezTo>
                  <a:lnTo>
                    <a:pt x="1985560" y="3051810"/>
                  </a:lnTo>
                  <a:lnTo>
                    <a:pt x="1992210" y="3059430"/>
                  </a:lnTo>
                  <a:cubicBezTo>
                    <a:pt x="2014377" y="3058160"/>
                    <a:pt x="2032110" y="3058160"/>
                    <a:pt x="2049844" y="3055620"/>
                  </a:cubicBezTo>
                  <a:cubicBezTo>
                    <a:pt x="2060927" y="3054350"/>
                    <a:pt x="2078661" y="3055620"/>
                    <a:pt x="2080878" y="3045460"/>
                  </a:cubicBezTo>
                  <a:cubicBezTo>
                    <a:pt x="2096395" y="3051810"/>
                    <a:pt x="2111911" y="3053080"/>
                    <a:pt x="2131862" y="3048000"/>
                  </a:cubicBezTo>
                  <a:cubicBezTo>
                    <a:pt x="2142945" y="3045460"/>
                    <a:pt x="2156245" y="3045460"/>
                    <a:pt x="2167329" y="3044190"/>
                  </a:cubicBezTo>
                  <a:cubicBezTo>
                    <a:pt x="2193929" y="3042920"/>
                    <a:pt x="2220529" y="3041650"/>
                    <a:pt x="2247130" y="3039110"/>
                  </a:cubicBezTo>
                  <a:lnTo>
                    <a:pt x="2273730" y="3039110"/>
                  </a:lnTo>
                  <a:cubicBezTo>
                    <a:pt x="2275947" y="3036570"/>
                    <a:pt x="2275947" y="3032760"/>
                    <a:pt x="2275947" y="3032760"/>
                  </a:cubicBezTo>
                  <a:cubicBezTo>
                    <a:pt x="2300331" y="3032760"/>
                    <a:pt x="2320281" y="3034030"/>
                    <a:pt x="2342448" y="3034030"/>
                  </a:cubicBezTo>
                  <a:cubicBezTo>
                    <a:pt x="2366832" y="3034030"/>
                    <a:pt x="2377915" y="3025140"/>
                    <a:pt x="2369048" y="3011170"/>
                  </a:cubicBezTo>
                  <a:cubicBezTo>
                    <a:pt x="2375698" y="3011170"/>
                    <a:pt x="2384565" y="3012440"/>
                    <a:pt x="2388999" y="3012440"/>
                  </a:cubicBezTo>
                  <a:cubicBezTo>
                    <a:pt x="2391215" y="3017520"/>
                    <a:pt x="2388999" y="3023870"/>
                    <a:pt x="2393432" y="3025140"/>
                  </a:cubicBezTo>
                  <a:cubicBezTo>
                    <a:pt x="2400082" y="3027680"/>
                    <a:pt x="2411165" y="3027680"/>
                    <a:pt x="2420032" y="3026410"/>
                  </a:cubicBezTo>
                  <a:cubicBezTo>
                    <a:pt x="2431116" y="3025140"/>
                    <a:pt x="2444416" y="3018790"/>
                    <a:pt x="2448849" y="3021330"/>
                  </a:cubicBezTo>
                  <a:cubicBezTo>
                    <a:pt x="2471016" y="3031490"/>
                    <a:pt x="2486533" y="3022600"/>
                    <a:pt x="2497617" y="3017520"/>
                  </a:cubicBezTo>
                  <a:cubicBezTo>
                    <a:pt x="2506483" y="3018790"/>
                    <a:pt x="2510917" y="3022600"/>
                    <a:pt x="2515350" y="3021330"/>
                  </a:cubicBezTo>
                  <a:cubicBezTo>
                    <a:pt x="2526434" y="3020060"/>
                    <a:pt x="2539734" y="3018790"/>
                    <a:pt x="2550817" y="3017520"/>
                  </a:cubicBezTo>
                  <a:cubicBezTo>
                    <a:pt x="2575201" y="3013710"/>
                    <a:pt x="2601801" y="3011170"/>
                    <a:pt x="2626185" y="3011170"/>
                  </a:cubicBezTo>
                  <a:cubicBezTo>
                    <a:pt x="2659435" y="3009900"/>
                    <a:pt x="2690469" y="3004820"/>
                    <a:pt x="2723720" y="3003550"/>
                  </a:cubicBezTo>
                  <a:cubicBezTo>
                    <a:pt x="2739236" y="3002280"/>
                    <a:pt x="2754753" y="3004820"/>
                    <a:pt x="2770270" y="3006090"/>
                  </a:cubicBezTo>
                  <a:cubicBezTo>
                    <a:pt x="2774704" y="3006090"/>
                    <a:pt x="2781354" y="3006090"/>
                    <a:pt x="2781354" y="3004820"/>
                  </a:cubicBezTo>
                  <a:cubicBezTo>
                    <a:pt x="2781354" y="2992120"/>
                    <a:pt x="2816821" y="2998470"/>
                    <a:pt x="2812387" y="2984500"/>
                  </a:cubicBezTo>
                  <a:cubicBezTo>
                    <a:pt x="2816821" y="2985770"/>
                    <a:pt x="2821254" y="2985770"/>
                    <a:pt x="2823471" y="2988310"/>
                  </a:cubicBezTo>
                  <a:cubicBezTo>
                    <a:pt x="2830121" y="2992120"/>
                    <a:pt x="2834555" y="2995930"/>
                    <a:pt x="2841204" y="2999740"/>
                  </a:cubicBezTo>
                  <a:cubicBezTo>
                    <a:pt x="2841204" y="2994660"/>
                    <a:pt x="2841204" y="2990850"/>
                    <a:pt x="2838988" y="2985770"/>
                  </a:cubicBezTo>
                  <a:cubicBezTo>
                    <a:pt x="2861155" y="2992120"/>
                    <a:pt x="2883322" y="2998470"/>
                    <a:pt x="2898839" y="3003550"/>
                  </a:cubicBezTo>
                  <a:cubicBezTo>
                    <a:pt x="2914355" y="2997200"/>
                    <a:pt x="2927656" y="2994660"/>
                    <a:pt x="2936523" y="2988310"/>
                  </a:cubicBezTo>
                  <a:cubicBezTo>
                    <a:pt x="2945389" y="2980690"/>
                    <a:pt x="2943173" y="2979420"/>
                    <a:pt x="2958689" y="2985770"/>
                  </a:cubicBezTo>
                  <a:cubicBezTo>
                    <a:pt x="2956473" y="2987040"/>
                    <a:pt x="2952039" y="2988310"/>
                    <a:pt x="2947606" y="2990850"/>
                  </a:cubicBezTo>
                  <a:cubicBezTo>
                    <a:pt x="2974206" y="2987040"/>
                    <a:pt x="2998590" y="2979420"/>
                    <a:pt x="3025190" y="2980690"/>
                  </a:cubicBezTo>
                  <a:cubicBezTo>
                    <a:pt x="3051791" y="2980690"/>
                    <a:pt x="3078391" y="2983230"/>
                    <a:pt x="3102775" y="2974340"/>
                  </a:cubicBezTo>
                  <a:cubicBezTo>
                    <a:pt x="3104991" y="2978150"/>
                    <a:pt x="3104991" y="2981960"/>
                    <a:pt x="3109425" y="2983230"/>
                  </a:cubicBezTo>
                  <a:cubicBezTo>
                    <a:pt x="3116075" y="2985770"/>
                    <a:pt x="3127159" y="2987040"/>
                    <a:pt x="3129375" y="2985770"/>
                  </a:cubicBezTo>
                  <a:cubicBezTo>
                    <a:pt x="3142675" y="2974340"/>
                    <a:pt x="3164842" y="2975610"/>
                    <a:pt x="3178142" y="2981960"/>
                  </a:cubicBezTo>
                  <a:cubicBezTo>
                    <a:pt x="3195876" y="2989580"/>
                    <a:pt x="3206959" y="2983230"/>
                    <a:pt x="3222476" y="2981960"/>
                  </a:cubicBezTo>
                  <a:cubicBezTo>
                    <a:pt x="3209176" y="2978150"/>
                    <a:pt x="3198093" y="2974340"/>
                    <a:pt x="3187009" y="2971800"/>
                  </a:cubicBezTo>
                  <a:cubicBezTo>
                    <a:pt x="3189226" y="2970530"/>
                    <a:pt x="3189226" y="2969260"/>
                    <a:pt x="3191443" y="2967990"/>
                  </a:cubicBezTo>
                  <a:cubicBezTo>
                    <a:pt x="3198093" y="2969260"/>
                    <a:pt x="3206959" y="2970530"/>
                    <a:pt x="3213609" y="2973070"/>
                  </a:cubicBezTo>
                  <a:cubicBezTo>
                    <a:pt x="3215826" y="2967990"/>
                    <a:pt x="3220260" y="2964180"/>
                    <a:pt x="3222476" y="2960370"/>
                  </a:cubicBezTo>
                  <a:cubicBezTo>
                    <a:pt x="3244643" y="2966720"/>
                    <a:pt x="3264594" y="2971800"/>
                    <a:pt x="3288977" y="2962910"/>
                  </a:cubicBezTo>
                  <a:cubicBezTo>
                    <a:pt x="3293411" y="2961640"/>
                    <a:pt x="3311144" y="2954020"/>
                    <a:pt x="3306711" y="2966720"/>
                  </a:cubicBezTo>
                  <a:cubicBezTo>
                    <a:pt x="3295627" y="2970530"/>
                    <a:pt x="3284544" y="2974340"/>
                    <a:pt x="3273460" y="2976880"/>
                  </a:cubicBezTo>
                  <a:cubicBezTo>
                    <a:pt x="3273460" y="2978150"/>
                    <a:pt x="3275677" y="2978150"/>
                    <a:pt x="3275677" y="2979420"/>
                  </a:cubicBezTo>
                  <a:cubicBezTo>
                    <a:pt x="3288977" y="2978150"/>
                    <a:pt x="3304494" y="2976880"/>
                    <a:pt x="3320011" y="2975610"/>
                  </a:cubicBezTo>
                  <a:cubicBezTo>
                    <a:pt x="3315578" y="2971800"/>
                    <a:pt x="3313361" y="2969260"/>
                    <a:pt x="3311144" y="2966720"/>
                  </a:cubicBezTo>
                  <a:cubicBezTo>
                    <a:pt x="3326661" y="2967990"/>
                    <a:pt x="3344394" y="2969260"/>
                    <a:pt x="3359912" y="2967990"/>
                  </a:cubicBezTo>
                  <a:cubicBezTo>
                    <a:pt x="3393162" y="2966720"/>
                    <a:pt x="3417546" y="2947670"/>
                    <a:pt x="3457446" y="2955290"/>
                  </a:cubicBezTo>
                  <a:cubicBezTo>
                    <a:pt x="3470746" y="2957830"/>
                    <a:pt x="3501780" y="2955290"/>
                    <a:pt x="3503997" y="2938780"/>
                  </a:cubicBezTo>
                  <a:cubicBezTo>
                    <a:pt x="3503997" y="2942590"/>
                    <a:pt x="3503997" y="2947670"/>
                    <a:pt x="3506214" y="2950210"/>
                  </a:cubicBezTo>
                  <a:cubicBezTo>
                    <a:pt x="3528380" y="2946400"/>
                    <a:pt x="3548331" y="2942590"/>
                    <a:pt x="3570498" y="2938780"/>
                  </a:cubicBezTo>
                  <a:cubicBezTo>
                    <a:pt x="3570498" y="2940050"/>
                    <a:pt x="3566064" y="2943860"/>
                    <a:pt x="3568281" y="2946400"/>
                  </a:cubicBezTo>
                  <a:cubicBezTo>
                    <a:pt x="3568281" y="2950210"/>
                    <a:pt x="3572714" y="2954020"/>
                    <a:pt x="3577148" y="2956560"/>
                  </a:cubicBezTo>
                  <a:cubicBezTo>
                    <a:pt x="3579364" y="2957830"/>
                    <a:pt x="3590448" y="2956560"/>
                    <a:pt x="3590448" y="2955290"/>
                  </a:cubicBezTo>
                  <a:cubicBezTo>
                    <a:pt x="3594881" y="2943860"/>
                    <a:pt x="3610398" y="2945130"/>
                    <a:pt x="3625915" y="2945130"/>
                  </a:cubicBezTo>
                  <a:cubicBezTo>
                    <a:pt x="3639215" y="2945130"/>
                    <a:pt x="3654732" y="2943860"/>
                    <a:pt x="3670249" y="2942590"/>
                  </a:cubicBezTo>
                  <a:cubicBezTo>
                    <a:pt x="3676899" y="2936240"/>
                    <a:pt x="3681333" y="2926080"/>
                    <a:pt x="3703500" y="2938780"/>
                  </a:cubicBezTo>
                  <a:cubicBezTo>
                    <a:pt x="3712366" y="2943860"/>
                    <a:pt x="3734533" y="2942590"/>
                    <a:pt x="3736750" y="2932430"/>
                  </a:cubicBezTo>
                  <a:lnTo>
                    <a:pt x="3829851" y="2932430"/>
                  </a:lnTo>
                  <a:lnTo>
                    <a:pt x="3829851" y="2934970"/>
                  </a:lnTo>
                  <a:cubicBezTo>
                    <a:pt x="3840935" y="2933700"/>
                    <a:pt x="3852018" y="2931160"/>
                    <a:pt x="3860885" y="2929890"/>
                  </a:cubicBezTo>
                  <a:cubicBezTo>
                    <a:pt x="3867535" y="2936240"/>
                    <a:pt x="3874185" y="2942590"/>
                    <a:pt x="3883052" y="2950210"/>
                  </a:cubicBezTo>
                  <a:cubicBezTo>
                    <a:pt x="3898569" y="2926080"/>
                    <a:pt x="3916302" y="2921000"/>
                    <a:pt x="3947336" y="2929890"/>
                  </a:cubicBezTo>
                  <a:cubicBezTo>
                    <a:pt x="3951770" y="2931160"/>
                    <a:pt x="3951770" y="2937510"/>
                    <a:pt x="3953986" y="2942590"/>
                  </a:cubicBezTo>
                  <a:cubicBezTo>
                    <a:pt x="3956203" y="2941320"/>
                    <a:pt x="3969503" y="2938780"/>
                    <a:pt x="3969503" y="2937510"/>
                  </a:cubicBezTo>
                  <a:cubicBezTo>
                    <a:pt x="3967286" y="2927350"/>
                    <a:pt x="3991670" y="2934970"/>
                    <a:pt x="3989453" y="2927350"/>
                  </a:cubicBezTo>
                  <a:cubicBezTo>
                    <a:pt x="4009403" y="2932430"/>
                    <a:pt x="4013837" y="2924810"/>
                    <a:pt x="4018270" y="2919730"/>
                  </a:cubicBezTo>
                  <a:cubicBezTo>
                    <a:pt x="4009403" y="2915920"/>
                    <a:pt x="4004970" y="2913380"/>
                    <a:pt x="3998320" y="2909570"/>
                  </a:cubicBezTo>
                  <a:cubicBezTo>
                    <a:pt x="4000537" y="2908300"/>
                    <a:pt x="4000537" y="2907030"/>
                    <a:pt x="4002754" y="2905760"/>
                  </a:cubicBezTo>
                  <a:cubicBezTo>
                    <a:pt x="4020487" y="2912110"/>
                    <a:pt x="4038221" y="2918460"/>
                    <a:pt x="4049304" y="2922270"/>
                  </a:cubicBezTo>
                  <a:cubicBezTo>
                    <a:pt x="4067038" y="2921000"/>
                    <a:pt x="4082554" y="2921000"/>
                    <a:pt x="4098071" y="2919730"/>
                  </a:cubicBezTo>
                  <a:cubicBezTo>
                    <a:pt x="4113588" y="2918460"/>
                    <a:pt x="4129105" y="2914650"/>
                    <a:pt x="4146839" y="2912110"/>
                  </a:cubicBezTo>
                  <a:cubicBezTo>
                    <a:pt x="4149055" y="2914650"/>
                    <a:pt x="4151272" y="2915920"/>
                    <a:pt x="4153489" y="2918460"/>
                  </a:cubicBezTo>
                  <a:cubicBezTo>
                    <a:pt x="4160139" y="2913380"/>
                    <a:pt x="4164572" y="2908300"/>
                    <a:pt x="4173439" y="2899410"/>
                  </a:cubicBezTo>
                  <a:lnTo>
                    <a:pt x="4173439" y="2919730"/>
                  </a:lnTo>
                  <a:cubicBezTo>
                    <a:pt x="4193389" y="2912110"/>
                    <a:pt x="4208906" y="2905760"/>
                    <a:pt x="4222206" y="2899410"/>
                  </a:cubicBezTo>
                  <a:cubicBezTo>
                    <a:pt x="4231073" y="2908300"/>
                    <a:pt x="4237723" y="2917190"/>
                    <a:pt x="4244373" y="2924810"/>
                  </a:cubicBezTo>
                  <a:cubicBezTo>
                    <a:pt x="4246590" y="2924810"/>
                    <a:pt x="4246590" y="2923540"/>
                    <a:pt x="4248807" y="2923540"/>
                  </a:cubicBezTo>
                  <a:cubicBezTo>
                    <a:pt x="4246590" y="2918460"/>
                    <a:pt x="4244373" y="2913380"/>
                    <a:pt x="4239940" y="2907030"/>
                  </a:cubicBezTo>
                  <a:lnTo>
                    <a:pt x="4352991" y="2907030"/>
                  </a:lnTo>
                  <a:cubicBezTo>
                    <a:pt x="4364075" y="2895600"/>
                    <a:pt x="4388458" y="2894330"/>
                    <a:pt x="4408409" y="2905760"/>
                  </a:cubicBezTo>
                  <a:cubicBezTo>
                    <a:pt x="4437226" y="2922270"/>
                    <a:pt x="4441659" y="2922270"/>
                    <a:pt x="4459393" y="2898140"/>
                  </a:cubicBezTo>
                  <a:cubicBezTo>
                    <a:pt x="4468260" y="2900680"/>
                    <a:pt x="4477126" y="2903220"/>
                    <a:pt x="4488210" y="2907030"/>
                  </a:cubicBezTo>
                  <a:cubicBezTo>
                    <a:pt x="4501510" y="2890520"/>
                    <a:pt x="4523677" y="2890520"/>
                    <a:pt x="4550278" y="2895600"/>
                  </a:cubicBezTo>
                  <a:cubicBezTo>
                    <a:pt x="4563578" y="2898140"/>
                    <a:pt x="4579095" y="2893060"/>
                    <a:pt x="4594611" y="2890520"/>
                  </a:cubicBezTo>
                  <a:lnTo>
                    <a:pt x="4605695" y="2896870"/>
                  </a:lnTo>
                  <a:cubicBezTo>
                    <a:pt x="4618995" y="2894330"/>
                    <a:pt x="4630078" y="2893060"/>
                    <a:pt x="4641162" y="2890520"/>
                  </a:cubicBezTo>
                  <a:cubicBezTo>
                    <a:pt x="4643379" y="2894330"/>
                    <a:pt x="4643379" y="2896870"/>
                    <a:pt x="4645596" y="2903220"/>
                  </a:cubicBezTo>
                  <a:cubicBezTo>
                    <a:pt x="4654462" y="2898140"/>
                    <a:pt x="4661112" y="2893060"/>
                    <a:pt x="4672196" y="2886710"/>
                  </a:cubicBezTo>
                  <a:cubicBezTo>
                    <a:pt x="4681062" y="2893060"/>
                    <a:pt x="4687713" y="2899410"/>
                    <a:pt x="4696579" y="2905760"/>
                  </a:cubicBezTo>
                  <a:cubicBezTo>
                    <a:pt x="4712096" y="2905760"/>
                    <a:pt x="4736480" y="2913380"/>
                    <a:pt x="4740913" y="2893060"/>
                  </a:cubicBezTo>
                  <a:cubicBezTo>
                    <a:pt x="4740913" y="2890520"/>
                    <a:pt x="4754214" y="2886710"/>
                    <a:pt x="4760864" y="2885440"/>
                  </a:cubicBezTo>
                  <a:cubicBezTo>
                    <a:pt x="4774164" y="2884170"/>
                    <a:pt x="4787464" y="2882900"/>
                    <a:pt x="4800764" y="2882900"/>
                  </a:cubicBezTo>
                  <a:cubicBezTo>
                    <a:pt x="4796330" y="2877820"/>
                    <a:pt x="4791897" y="2874010"/>
                    <a:pt x="4785247" y="2867660"/>
                  </a:cubicBezTo>
                  <a:cubicBezTo>
                    <a:pt x="4802981" y="2870200"/>
                    <a:pt x="4816281" y="2870200"/>
                    <a:pt x="4827365" y="2872740"/>
                  </a:cubicBezTo>
                  <a:cubicBezTo>
                    <a:pt x="4851748" y="2879090"/>
                    <a:pt x="4871698" y="2879090"/>
                    <a:pt x="4896082" y="2868930"/>
                  </a:cubicBezTo>
                  <a:cubicBezTo>
                    <a:pt x="4891649" y="2867660"/>
                    <a:pt x="4887215" y="2865120"/>
                    <a:pt x="4882782" y="2863850"/>
                  </a:cubicBezTo>
                  <a:cubicBezTo>
                    <a:pt x="4884998" y="2860040"/>
                    <a:pt x="4889432" y="2856230"/>
                    <a:pt x="4891649" y="2852420"/>
                  </a:cubicBezTo>
                  <a:cubicBezTo>
                    <a:pt x="4900516" y="2837180"/>
                    <a:pt x="4922682" y="2847340"/>
                    <a:pt x="4938199" y="2843530"/>
                  </a:cubicBezTo>
                  <a:cubicBezTo>
                    <a:pt x="4938199" y="2843530"/>
                    <a:pt x="4947066" y="2848610"/>
                    <a:pt x="4949283" y="2852420"/>
                  </a:cubicBezTo>
                  <a:cubicBezTo>
                    <a:pt x="4955933" y="2860040"/>
                    <a:pt x="4960366" y="2868930"/>
                    <a:pt x="4967017" y="2877820"/>
                  </a:cubicBezTo>
                  <a:cubicBezTo>
                    <a:pt x="5006917" y="2863850"/>
                    <a:pt x="5042384" y="2868930"/>
                    <a:pt x="5077851" y="2871470"/>
                  </a:cubicBezTo>
                  <a:cubicBezTo>
                    <a:pt x="5068984" y="2868930"/>
                    <a:pt x="5062334" y="2866390"/>
                    <a:pt x="5055684" y="2863850"/>
                  </a:cubicBezTo>
                  <a:cubicBezTo>
                    <a:pt x="5055684" y="2862580"/>
                    <a:pt x="5057901" y="2861310"/>
                    <a:pt x="5057901" y="2860040"/>
                  </a:cubicBezTo>
                  <a:cubicBezTo>
                    <a:pt x="5066768" y="2861310"/>
                    <a:pt x="5077851" y="2863850"/>
                    <a:pt x="5086718" y="2865120"/>
                  </a:cubicBezTo>
                  <a:cubicBezTo>
                    <a:pt x="5086718" y="2863850"/>
                    <a:pt x="5086718" y="2862580"/>
                    <a:pt x="5084501" y="2861310"/>
                  </a:cubicBezTo>
                  <a:cubicBezTo>
                    <a:pt x="5091151" y="2860040"/>
                    <a:pt x="5102235" y="2857500"/>
                    <a:pt x="5104452" y="2858770"/>
                  </a:cubicBezTo>
                  <a:cubicBezTo>
                    <a:pt x="5117752" y="2874010"/>
                    <a:pt x="5139918" y="2862580"/>
                    <a:pt x="5159869" y="2866390"/>
                  </a:cubicBezTo>
                  <a:cubicBezTo>
                    <a:pt x="5155436" y="2856230"/>
                    <a:pt x="5153219" y="2848610"/>
                    <a:pt x="5151002" y="2843530"/>
                  </a:cubicBezTo>
                  <a:cubicBezTo>
                    <a:pt x="5159869" y="2838450"/>
                    <a:pt x="5168736" y="2834640"/>
                    <a:pt x="5182036" y="2829560"/>
                  </a:cubicBezTo>
                  <a:cubicBezTo>
                    <a:pt x="5182036" y="2835910"/>
                    <a:pt x="5179819" y="2842260"/>
                    <a:pt x="5179819" y="2848610"/>
                  </a:cubicBezTo>
                  <a:cubicBezTo>
                    <a:pt x="5179819" y="2854960"/>
                    <a:pt x="5182036" y="2861310"/>
                    <a:pt x="5186469" y="2865120"/>
                  </a:cubicBezTo>
                  <a:cubicBezTo>
                    <a:pt x="5188686" y="2867660"/>
                    <a:pt x="5201986" y="2865120"/>
                    <a:pt x="5210853" y="2863850"/>
                  </a:cubicBezTo>
                  <a:cubicBezTo>
                    <a:pt x="5226370" y="2860040"/>
                    <a:pt x="5241887" y="2854960"/>
                    <a:pt x="5257404" y="2865120"/>
                  </a:cubicBezTo>
                  <a:cubicBezTo>
                    <a:pt x="5259620" y="2866390"/>
                    <a:pt x="5268487" y="2865120"/>
                    <a:pt x="5272920" y="2862580"/>
                  </a:cubicBezTo>
                  <a:cubicBezTo>
                    <a:pt x="5284004" y="2856230"/>
                    <a:pt x="5292871" y="2847340"/>
                    <a:pt x="5306171" y="2861310"/>
                  </a:cubicBezTo>
                  <a:cubicBezTo>
                    <a:pt x="5308388" y="2862580"/>
                    <a:pt x="5321688" y="2862580"/>
                    <a:pt x="5328338" y="2861310"/>
                  </a:cubicBezTo>
                  <a:cubicBezTo>
                    <a:pt x="5343855" y="2857500"/>
                    <a:pt x="5357155" y="2853690"/>
                    <a:pt x="5372672" y="2848610"/>
                  </a:cubicBezTo>
                  <a:cubicBezTo>
                    <a:pt x="5370455" y="2852420"/>
                    <a:pt x="5368238" y="2854960"/>
                    <a:pt x="5368238" y="2857500"/>
                  </a:cubicBezTo>
                  <a:cubicBezTo>
                    <a:pt x="5385972" y="2862580"/>
                    <a:pt x="5401489" y="2865120"/>
                    <a:pt x="5414789" y="2853690"/>
                  </a:cubicBezTo>
                  <a:cubicBezTo>
                    <a:pt x="5419222" y="2849880"/>
                    <a:pt x="5434739" y="2849880"/>
                    <a:pt x="5445823" y="2848610"/>
                  </a:cubicBezTo>
                  <a:cubicBezTo>
                    <a:pt x="5439173" y="2844800"/>
                    <a:pt x="5430306" y="2842260"/>
                    <a:pt x="5421439" y="2838450"/>
                  </a:cubicBezTo>
                  <a:cubicBezTo>
                    <a:pt x="5459123" y="2825750"/>
                    <a:pt x="5463556" y="2827020"/>
                    <a:pt x="5463556" y="2844800"/>
                  </a:cubicBezTo>
                  <a:cubicBezTo>
                    <a:pt x="5467990" y="2839720"/>
                    <a:pt x="5470206" y="2835910"/>
                    <a:pt x="5476857" y="2828290"/>
                  </a:cubicBezTo>
                  <a:cubicBezTo>
                    <a:pt x="5510107" y="2829560"/>
                    <a:pt x="5543358" y="2832100"/>
                    <a:pt x="5578825" y="2833370"/>
                  </a:cubicBezTo>
                  <a:lnTo>
                    <a:pt x="5578825" y="2839720"/>
                  </a:lnTo>
                  <a:lnTo>
                    <a:pt x="5565525" y="2839720"/>
                  </a:lnTo>
                  <a:cubicBezTo>
                    <a:pt x="5538924" y="2840990"/>
                    <a:pt x="5512324" y="2840990"/>
                    <a:pt x="5485723" y="2842260"/>
                  </a:cubicBezTo>
                  <a:cubicBezTo>
                    <a:pt x="5494590" y="2844800"/>
                    <a:pt x="5505674" y="2848610"/>
                    <a:pt x="5514541" y="2851150"/>
                  </a:cubicBezTo>
                  <a:cubicBezTo>
                    <a:pt x="5518974" y="2844800"/>
                    <a:pt x="5521191" y="2846070"/>
                    <a:pt x="5532274" y="2848610"/>
                  </a:cubicBezTo>
                  <a:cubicBezTo>
                    <a:pt x="5547791" y="2851150"/>
                    <a:pt x="5565525" y="2851150"/>
                    <a:pt x="5583258" y="2852420"/>
                  </a:cubicBezTo>
                  <a:cubicBezTo>
                    <a:pt x="5592125" y="2852420"/>
                    <a:pt x="5600991" y="2853690"/>
                    <a:pt x="5612075" y="2854960"/>
                  </a:cubicBezTo>
                  <a:cubicBezTo>
                    <a:pt x="5614292" y="2851150"/>
                    <a:pt x="5618725" y="2846070"/>
                    <a:pt x="5623158" y="2839720"/>
                  </a:cubicBezTo>
                  <a:cubicBezTo>
                    <a:pt x="5647542" y="2862580"/>
                    <a:pt x="5665276" y="2861310"/>
                    <a:pt x="5694093" y="2838450"/>
                  </a:cubicBezTo>
                  <a:cubicBezTo>
                    <a:pt x="5694093" y="2842260"/>
                    <a:pt x="5696310" y="2844800"/>
                    <a:pt x="5696310" y="2847340"/>
                  </a:cubicBezTo>
                  <a:cubicBezTo>
                    <a:pt x="5705176" y="2847340"/>
                    <a:pt x="5711827" y="2847340"/>
                    <a:pt x="5720693" y="2846070"/>
                  </a:cubicBezTo>
                  <a:cubicBezTo>
                    <a:pt x="5718477" y="2848610"/>
                    <a:pt x="5716260" y="2851150"/>
                    <a:pt x="5714043" y="2852420"/>
                  </a:cubicBezTo>
                  <a:lnTo>
                    <a:pt x="5718477" y="2854960"/>
                  </a:lnTo>
                  <a:cubicBezTo>
                    <a:pt x="5725126" y="2851150"/>
                    <a:pt x="5731777" y="2847340"/>
                    <a:pt x="5742860" y="2842260"/>
                  </a:cubicBezTo>
                  <a:cubicBezTo>
                    <a:pt x="5751727" y="2844800"/>
                    <a:pt x="5762810" y="2847340"/>
                    <a:pt x="5771677" y="2849880"/>
                  </a:cubicBezTo>
                  <a:cubicBezTo>
                    <a:pt x="5780544" y="2846070"/>
                    <a:pt x="5791627" y="2842260"/>
                    <a:pt x="5802711" y="2838450"/>
                  </a:cubicBezTo>
                  <a:cubicBezTo>
                    <a:pt x="5818228" y="2856230"/>
                    <a:pt x="5838178" y="2858770"/>
                    <a:pt x="5855912" y="2846070"/>
                  </a:cubicBezTo>
                  <a:cubicBezTo>
                    <a:pt x="5882512" y="2847340"/>
                    <a:pt x="5904679" y="2848610"/>
                    <a:pt x="5920196" y="2848610"/>
                  </a:cubicBezTo>
                  <a:cubicBezTo>
                    <a:pt x="5922413" y="2839720"/>
                    <a:pt x="5924629" y="2833370"/>
                    <a:pt x="5926846" y="2827020"/>
                  </a:cubicBezTo>
                  <a:cubicBezTo>
                    <a:pt x="5935712" y="2828290"/>
                    <a:pt x="5942363" y="2829560"/>
                    <a:pt x="5951230" y="2830830"/>
                  </a:cubicBezTo>
                  <a:cubicBezTo>
                    <a:pt x="5955663" y="2832100"/>
                    <a:pt x="5960096" y="2834640"/>
                    <a:pt x="5964530" y="2835910"/>
                  </a:cubicBezTo>
                  <a:cubicBezTo>
                    <a:pt x="5957879" y="2837180"/>
                    <a:pt x="5951230" y="2837180"/>
                    <a:pt x="5944580" y="2838450"/>
                  </a:cubicBezTo>
                  <a:cubicBezTo>
                    <a:pt x="5964530" y="2848610"/>
                    <a:pt x="5980046" y="2846070"/>
                    <a:pt x="5995563" y="2838450"/>
                  </a:cubicBezTo>
                  <a:cubicBezTo>
                    <a:pt x="5988914" y="2848610"/>
                    <a:pt x="6008864" y="2847340"/>
                    <a:pt x="6011081" y="2847340"/>
                  </a:cubicBezTo>
                  <a:cubicBezTo>
                    <a:pt x="6039898" y="2840990"/>
                    <a:pt x="6066498" y="2837180"/>
                    <a:pt x="6097532" y="2847340"/>
                  </a:cubicBezTo>
                  <a:cubicBezTo>
                    <a:pt x="6101965" y="2834640"/>
                    <a:pt x="6106398" y="2824480"/>
                    <a:pt x="6108615" y="2814320"/>
                  </a:cubicBezTo>
                  <a:cubicBezTo>
                    <a:pt x="6119699" y="2815590"/>
                    <a:pt x="6128565" y="2815590"/>
                    <a:pt x="6139649" y="2816860"/>
                  </a:cubicBezTo>
                  <a:cubicBezTo>
                    <a:pt x="6148515" y="2816860"/>
                    <a:pt x="6157382" y="2818130"/>
                    <a:pt x="6166250" y="2818130"/>
                  </a:cubicBezTo>
                  <a:lnTo>
                    <a:pt x="6166250" y="2821940"/>
                  </a:lnTo>
                  <a:cubicBezTo>
                    <a:pt x="6157382" y="2823210"/>
                    <a:pt x="6150732" y="2824480"/>
                    <a:pt x="6141866" y="2825750"/>
                  </a:cubicBezTo>
                  <a:lnTo>
                    <a:pt x="6141866" y="2829560"/>
                  </a:lnTo>
                  <a:cubicBezTo>
                    <a:pt x="6172899" y="2833370"/>
                    <a:pt x="6201716" y="2837180"/>
                    <a:pt x="6232750" y="2839720"/>
                  </a:cubicBezTo>
                  <a:cubicBezTo>
                    <a:pt x="6239400" y="2840990"/>
                    <a:pt x="6248267" y="2837180"/>
                    <a:pt x="6259350" y="2833370"/>
                  </a:cubicBezTo>
                  <a:cubicBezTo>
                    <a:pt x="6263784" y="2834640"/>
                    <a:pt x="6274867" y="2837180"/>
                    <a:pt x="6288168" y="2838450"/>
                  </a:cubicBezTo>
                  <a:cubicBezTo>
                    <a:pt x="6321418" y="2840990"/>
                    <a:pt x="6356885" y="2843530"/>
                    <a:pt x="6383486" y="2827020"/>
                  </a:cubicBezTo>
                  <a:cubicBezTo>
                    <a:pt x="6385702" y="2840990"/>
                    <a:pt x="6407869" y="2832100"/>
                    <a:pt x="6418953" y="2837180"/>
                  </a:cubicBezTo>
                  <a:cubicBezTo>
                    <a:pt x="6418953" y="2837180"/>
                    <a:pt x="6430036" y="2832100"/>
                    <a:pt x="6434469" y="2829560"/>
                  </a:cubicBezTo>
                  <a:cubicBezTo>
                    <a:pt x="6434469" y="2829560"/>
                    <a:pt x="6432253" y="2828290"/>
                    <a:pt x="6432253" y="2827020"/>
                  </a:cubicBezTo>
                  <a:cubicBezTo>
                    <a:pt x="6436686" y="2828290"/>
                    <a:pt x="6438903" y="2832100"/>
                    <a:pt x="6443337" y="2830830"/>
                  </a:cubicBezTo>
                  <a:cubicBezTo>
                    <a:pt x="6463286" y="2830830"/>
                    <a:pt x="6481020" y="2829560"/>
                    <a:pt x="6494320" y="2829560"/>
                  </a:cubicBezTo>
                  <a:cubicBezTo>
                    <a:pt x="6505404" y="2833370"/>
                    <a:pt x="6512054" y="2837180"/>
                    <a:pt x="6516488" y="2835910"/>
                  </a:cubicBezTo>
                  <a:cubicBezTo>
                    <a:pt x="6543088" y="2834640"/>
                    <a:pt x="6567471" y="2830830"/>
                    <a:pt x="6591855" y="2830830"/>
                  </a:cubicBezTo>
                  <a:cubicBezTo>
                    <a:pt x="6616239" y="2838450"/>
                    <a:pt x="6611805" y="2824480"/>
                    <a:pt x="6607372" y="2816860"/>
                  </a:cubicBezTo>
                  <a:cubicBezTo>
                    <a:pt x="6616239" y="2811780"/>
                    <a:pt x="6625105" y="2807970"/>
                    <a:pt x="6627322" y="2806700"/>
                  </a:cubicBezTo>
                  <a:cubicBezTo>
                    <a:pt x="6640623" y="2806700"/>
                    <a:pt x="6649489" y="2807970"/>
                    <a:pt x="6656139" y="2806700"/>
                  </a:cubicBezTo>
                  <a:cubicBezTo>
                    <a:pt x="6665006" y="2802890"/>
                    <a:pt x="6671656" y="2796540"/>
                    <a:pt x="6682739" y="2788920"/>
                  </a:cubicBezTo>
                  <a:cubicBezTo>
                    <a:pt x="6696040" y="2787650"/>
                    <a:pt x="6718207" y="2785110"/>
                    <a:pt x="6742591" y="2782570"/>
                  </a:cubicBezTo>
                  <a:cubicBezTo>
                    <a:pt x="6742591" y="2782570"/>
                    <a:pt x="6742591" y="2780030"/>
                    <a:pt x="6744807" y="2777490"/>
                  </a:cubicBezTo>
                  <a:cubicBezTo>
                    <a:pt x="6753674" y="2769870"/>
                    <a:pt x="6775841" y="2767330"/>
                    <a:pt x="6762541" y="2753360"/>
                  </a:cubicBezTo>
                  <a:cubicBezTo>
                    <a:pt x="6760324" y="2750820"/>
                    <a:pt x="6760324" y="2743200"/>
                    <a:pt x="6764758" y="2740660"/>
                  </a:cubicBezTo>
                  <a:cubicBezTo>
                    <a:pt x="6780274" y="2729230"/>
                    <a:pt x="6780274" y="2727960"/>
                    <a:pt x="6753674" y="2722880"/>
                  </a:cubicBezTo>
                  <a:cubicBezTo>
                    <a:pt x="6755890" y="2713990"/>
                    <a:pt x="6740374" y="2702560"/>
                    <a:pt x="6762541" y="2701290"/>
                  </a:cubicBezTo>
                  <a:cubicBezTo>
                    <a:pt x="6769191" y="2693670"/>
                    <a:pt x="6771408" y="2689860"/>
                    <a:pt x="6775841" y="2686050"/>
                  </a:cubicBezTo>
                  <a:cubicBezTo>
                    <a:pt x="6778057" y="2683510"/>
                    <a:pt x="6784708" y="2680970"/>
                    <a:pt x="6784708" y="2678430"/>
                  </a:cubicBezTo>
                  <a:cubicBezTo>
                    <a:pt x="6784708" y="2673350"/>
                    <a:pt x="6780274" y="2667000"/>
                    <a:pt x="6782491" y="2663190"/>
                  </a:cubicBezTo>
                  <a:cubicBezTo>
                    <a:pt x="6789141" y="2649220"/>
                    <a:pt x="6791358" y="2636520"/>
                    <a:pt x="6751457" y="2631440"/>
                  </a:cubicBezTo>
                  <a:cubicBezTo>
                    <a:pt x="6766974" y="2627630"/>
                    <a:pt x="6773624" y="2625090"/>
                    <a:pt x="6784708" y="2622550"/>
                  </a:cubicBezTo>
                  <a:cubicBezTo>
                    <a:pt x="6766974" y="2617470"/>
                    <a:pt x="6751457" y="2613660"/>
                    <a:pt x="6731507" y="2608580"/>
                  </a:cubicBezTo>
                  <a:lnTo>
                    <a:pt x="6751457" y="2608580"/>
                  </a:lnTo>
                  <a:lnTo>
                    <a:pt x="6751457" y="2604770"/>
                  </a:lnTo>
                  <a:cubicBezTo>
                    <a:pt x="6740374" y="2604770"/>
                    <a:pt x="6731507" y="2603500"/>
                    <a:pt x="6720424" y="2603500"/>
                  </a:cubicBezTo>
                  <a:cubicBezTo>
                    <a:pt x="6720424" y="2604770"/>
                    <a:pt x="6720424" y="2606040"/>
                    <a:pt x="6718207" y="2607310"/>
                  </a:cubicBezTo>
                  <a:cubicBezTo>
                    <a:pt x="6715990" y="2604770"/>
                    <a:pt x="6713773" y="2602230"/>
                    <a:pt x="6711556" y="2598420"/>
                  </a:cubicBezTo>
                  <a:cubicBezTo>
                    <a:pt x="6769191" y="2590800"/>
                    <a:pt x="7154896" y="2566670"/>
                    <a:pt x="7119429" y="2562860"/>
                  </a:cubicBezTo>
                  <a:cubicBezTo>
                    <a:pt x="7137162" y="2553970"/>
                    <a:pt x="7130512" y="2538730"/>
                    <a:pt x="7161546" y="2537460"/>
                  </a:cubicBezTo>
                  <a:cubicBezTo>
                    <a:pt x="7170413" y="2537460"/>
                    <a:pt x="7185930" y="2528570"/>
                    <a:pt x="7188146" y="2522220"/>
                  </a:cubicBezTo>
                  <a:cubicBezTo>
                    <a:pt x="7192580" y="2513330"/>
                    <a:pt x="7188146" y="2501900"/>
                    <a:pt x="7192580" y="2493010"/>
                  </a:cubicBezTo>
                  <a:cubicBezTo>
                    <a:pt x="7197013" y="2480310"/>
                    <a:pt x="7205880" y="2467610"/>
                    <a:pt x="7212530" y="2457450"/>
                  </a:cubicBezTo>
                  <a:cubicBezTo>
                    <a:pt x="7205880" y="2451100"/>
                    <a:pt x="7199230" y="2444750"/>
                    <a:pt x="7194796" y="2440940"/>
                  </a:cubicBezTo>
                  <a:cubicBezTo>
                    <a:pt x="7203663" y="2437130"/>
                    <a:pt x="7208096" y="2434590"/>
                    <a:pt x="7214746" y="2433320"/>
                  </a:cubicBezTo>
                  <a:cubicBezTo>
                    <a:pt x="7212530" y="2432050"/>
                    <a:pt x="7212530" y="2430780"/>
                    <a:pt x="7210313" y="2429510"/>
                  </a:cubicBezTo>
                  <a:cubicBezTo>
                    <a:pt x="7203663" y="2430780"/>
                    <a:pt x="7197013" y="2432050"/>
                    <a:pt x="7190363" y="2433320"/>
                  </a:cubicBezTo>
                  <a:cubicBezTo>
                    <a:pt x="7228047" y="2415540"/>
                    <a:pt x="7236913" y="2382520"/>
                    <a:pt x="7205880" y="2367280"/>
                  </a:cubicBezTo>
                  <a:cubicBezTo>
                    <a:pt x="7203663" y="2369820"/>
                    <a:pt x="7199230" y="2372360"/>
                    <a:pt x="7197013" y="2374900"/>
                  </a:cubicBezTo>
                  <a:cubicBezTo>
                    <a:pt x="7188146" y="2366010"/>
                    <a:pt x="7163763" y="2363470"/>
                    <a:pt x="7174847" y="2349500"/>
                  </a:cubicBezTo>
                  <a:cubicBezTo>
                    <a:pt x="7174847" y="2349500"/>
                    <a:pt x="7172630" y="2346960"/>
                    <a:pt x="7170413" y="2346960"/>
                  </a:cubicBezTo>
                  <a:cubicBezTo>
                    <a:pt x="7159329" y="2344420"/>
                    <a:pt x="7161546" y="2340610"/>
                    <a:pt x="7157112" y="2335530"/>
                  </a:cubicBezTo>
                  <a:cubicBezTo>
                    <a:pt x="7150463" y="2324100"/>
                    <a:pt x="7152680" y="2312670"/>
                    <a:pt x="7152680" y="2302510"/>
                  </a:cubicBezTo>
                  <a:lnTo>
                    <a:pt x="7152680" y="2256790"/>
                  </a:lnTo>
                  <a:cubicBezTo>
                    <a:pt x="7152680" y="2246630"/>
                    <a:pt x="7161546" y="2241550"/>
                    <a:pt x="7179280" y="2244090"/>
                  </a:cubicBezTo>
                  <a:cubicBezTo>
                    <a:pt x="7179280" y="2244090"/>
                    <a:pt x="7181496" y="2242820"/>
                    <a:pt x="7183713" y="2242820"/>
                  </a:cubicBezTo>
                  <a:cubicBezTo>
                    <a:pt x="7177063" y="2240280"/>
                    <a:pt x="7172630" y="2239010"/>
                    <a:pt x="7168196" y="2236470"/>
                  </a:cubicBezTo>
                  <a:cubicBezTo>
                    <a:pt x="7168196" y="2235200"/>
                    <a:pt x="7170413" y="2233930"/>
                    <a:pt x="7170413" y="2232660"/>
                  </a:cubicBezTo>
                  <a:cubicBezTo>
                    <a:pt x="7185930" y="2235200"/>
                    <a:pt x="7201446" y="2239010"/>
                    <a:pt x="7212530" y="2241550"/>
                  </a:cubicBezTo>
                  <a:cubicBezTo>
                    <a:pt x="7225830" y="2231390"/>
                    <a:pt x="7236913" y="2223770"/>
                    <a:pt x="7245780" y="2218690"/>
                  </a:cubicBezTo>
                  <a:lnTo>
                    <a:pt x="7245780" y="2195830"/>
                  </a:lnTo>
                  <a:cubicBezTo>
                    <a:pt x="7241347" y="2195830"/>
                    <a:pt x="7234696" y="2197100"/>
                    <a:pt x="7228047" y="2197100"/>
                  </a:cubicBezTo>
                  <a:cubicBezTo>
                    <a:pt x="7223613" y="2190750"/>
                    <a:pt x="7221396" y="2184400"/>
                    <a:pt x="7216963" y="2175510"/>
                  </a:cubicBezTo>
                  <a:cubicBezTo>
                    <a:pt x="7228047" y="2179320"/>
                    <a:pt x="7232480" y="2181860"/>
                    <a:pt x="7236913" y="2183130"/>
                  </a:cubicBezTo>
                  <a:cubicBezTo>
                    <a:pt x="7241347" y="2181860"/>
                    <a:pt x="7247997" y="2180590"/>
                    <a:pt x="7254647" y="2178050"/>
                  </a:cubicBezTo>
                  <a:cubicBezTo>
                    <a:pt x="7252431" y="2176780"/>
                    <a:pt x="7250214" y="2175510"/>
                    <a:pt x="7250214" y="2174240"/>
                  </a:cubicBezTo>
                  <a:cubicBezTo>
                    <a:pt x="7243563" y="2174240"/>
                    <a:pt x="7236913" y="2172970"/>
                    <a:pt x="7234696" y="2172970"/>
                  </a:cubicBezTo>
                  <a:cubicBezTo>
                    <a:pt x="7239130" y="2165350"/>
                    <a:pt x="7247997" y="2157730"/>
                    <a:pt x="7243563" y="2153920"/>
                  </a:cubicBezTo>
                  <a:cubicBezTo>
                    <a:pt x="7232480" y="2137410"/>
                    <a:pt x="7243563" y="2124710"/>
                    <a:pt x="7254647" y="2110740"/>
                  </a:cubicBezTo>
                  <a:cubicBezTo>
                    <a:pt x="7256864" y="2106930"/>
                    <a:pt x="7254647" y="2103120"/>
                    <a:pt x="7254647" y="2099310"/>
                  </a:cubicBezTo>
                  <a:cubicBezTo>
                    <a:pt x="7256864" y="2082800"/>
                    <a:pt x="7259080" y="2067560"/>
                    <a:pt x="7261297" y="2044700"/>
                  </a:cubicBezTo>
                  <a:cubicBezTo>
                    <a:pt x="7252431" y="2042160"/>
                    <a:pt x="7239130" y="2035810"/>
                    <a:pt x="7223613" y="2030730"/>
                  </a:cubicBezTo>
                  <a:cubicBezTo>
                    <a:pt x="7210313" y="2026920"/>
                    <a:pt x="7197013" y="2025650"/>
                    <a:pt x="7183713" y="2023110"/>
                  </a:cubicBezTo>
                  <a:cubicBezTo>
                    <a:pt x="7177063" y="2021840"/>
                    <a:pt x="7168196" y="2023110"/>
                    <a:pt x="7161546" y="2021840"/>
                  </a:cubicBezTo>
                  <a:cubicBezTo>
                    <a:pt x="7106128" y="2018030"/>
                    <a:pt x="7048495" y="2012950"/>
                    <a:pt x="6993077" y="2009140"/>
                  </a:cubicBezTo>
                  <a:cubicBezTo>
                    <a:pt x="6946526" y="2005330"/>
                    <a:pt x="6899976" y="2001520"/>
                    <a:pt x="6855641" y="1997710"/>
                  </a:cubicBezTo>
                  <a:cubicBezTo>
                    <a:pt x="6844558" y="1996440"/>
                    <a:pt x="6833474" y="1993900"/>
                    <a:pt x="6820175" y="1993900"/>
                  </a:cubicBezTo>
                  <a:cubicBezTo>
                    <a:pt x="6791358" y="1992630"/>
                    <a:pt x="6760324" y="1992630"/>
                    <a:pt x="6731507" y="1992630"/>
                  </a:cubicBezTo>
                  <a:cubicBezTo>
                    <a:pt x="6715990" y="1992630"/>
                    <a:pt x="6702689" y="1992630"/>
                    <a:pt x="6687173" y="1991360"/>
                  </a:cubicBezTo>
                  <a:cubicBezTo>
                    <a:pt x="6660573" y="1990090"/>
                    <a:pt x="6633972" y="1987550"/>
                    <a:pt x="6607372" y="1986280"/>
                  </a:cubicBezTo>
                  <a:lnTo>
                    <a:pt x="6607372" y="1982470"/>
                  </a:lnTo>
                  <a:cubicBezTo>
                    <a:pt x="6673872" y="1979930"/>
                    <a:pt x="6742591" y="1976120"/>
                    <a:pt x="6811308" y="1983740"/>
                  </a:cubicBezTo>
                  <a:cubicBezTo>
                    <a:pt x="6809091" y="1979930"/>
                    <a:pt x="6806874" y="1976120"/>
                    <a:pt x="6804658" y="1973580"/>
                  </a:cubicBezTo>
                  <a:cubicBezTo>
                    <a:pt x="6820175" y="1972310"/>
                    <a:pt x="6831258" y="1964690"/>
                    <a:pt x="6846775" y="1973580"/>
                  </a:cubicBezTo>
                  <a:cubicBezTo>
                    <a:pt x="6848992" y="1974850"/>
                    <a:pt x="6862292" y="1971040"/>
                    <a:pt x="6871159" y="1969770"/>
                  </a:cubicBezTo>
                  <a:lnTo>
                    <a:pt x="6871159" y="1967230"/>
                  </a:lnTo>
                  <a:lnTo>
                    <a:pt x="6851208" y="1967230"/>
                  </a:lnTo>
                  <a:cubicBezTo>
                    <a:pt x="6873376" y="1957070"/>
                    <a:pt x="6888892" y="1948180"/>
                    <a:pt x="6904409" y="1941830"/>
                  </a:cubicBezTo>
                  <a:cubicBezTo>
                    <a:pt x="6917710" y="1943100"/>
                    <a:pt x="6931009" y="1944370"/>
                    <a:pt x="6939876" y="1945640"/>
                  </a:cubicBezTo>
                  <a:cubicBezTo>
                    <a:pt x="6942093" y="1921510"/>
                    <a:pt x="6906626" y="1920240"/>
                    <a:pt x="6880025" y="1910080"/>
                  </a:cubicBezTo>
                  <a:cubicBezTo>
                    <a:pt x="6891109" y="1906270"/>
                    <a:pt x="6897760" y="1902460"/>
                    <a:pt x="6906626" y="1901190"/>
                  </a:cubicBezTo>
                  <a:cubicBezTo>
                    <a:pt x="6931009" y="1897380"/>
                    <a:pt x="6962043" y="1907540"/>
                    <a:pt x="6977560" y="1885950"/>
                  </a:cubicBezTo>
                  <a:cubicBezTo>
                    <a:pt x="6979776" y="1884680"/>
                    <a:pt x="6986427" y="1884680"/>
                    <a:pt x="6997511" y="1882140"/>
                  </a:cubicBezTo>
                  <a:cubicBezTo>
                    <a:pt x="6990860" y="1878330"/>
                    <a:pt x="6984210" y="1875790"/>
                    <a:pt x="6979776" y="1873250"/>
                  </a:cubicBezTo>
                  <a:cubicBezTo>
                    <a:pt x="6984210" y="1871980"/>
                    <a:pt x="6990860" y="1870710"/>
                    <a:pt x="6990860" y="1870710"/>
                  </a:cubicBezTo>
                  <a:cubicBezTo>
                    <a:pt x="7006377" y="1877060"/>
                    <a:pt x="7017461" y="1882140"/>
                    <a:pt x="7030761" y="1887220"/>
                  </a:cubicBezTo>
                  <a:cubicBezTo>
                    <a:pt x="7032977" y="1885950"/>
                    <a:pt x="7035194" y="1884680"/>
                    <a:pt x="7037411" y="1882140"/>
                  </a:cubicBezTo>
                  <a:cubicBezTo>
                    <a:pt x="7030761" y="1877060"/>
                    <a:pt x="7026328" y="1871980"/>
                    <a:pt x="7019678" y="1866900"/>
                  </a:cubicBezTo>
                  <a:cubicBezTo>
                    <a:pt x="7048495" y="1855470"/>
                    <a:pt x="7050711" y="1849120"/>
                    <a:pt x="7028544" y="1817370"/>
                  </a:cubicBezTo>
                  <a:cubicBezTo>
                    <a:pt x="7044061" y="1816100"/>
                    <a:pt x="7059578" y="1813560"/>
                    <a:pt x="7072878" y="1812290"/>
                  </a:cubicBezTo>
                  <a:cubicBezTo>
                    <a:pt x="7075095" y="1803400"/>
                    <a:pt x="7083961" y="1794510"/>
                    <a:pt x="7081744" y="1786890"/>
                  </a:cubicBezTo>
                  <a:cubicBezTo>
                    <a:pt x="7075095" y="1764030"/>
                    <a:pt x="7114995" y="1753870"/>
                    <a:pt x="7123862" y="1734820"/>
                  </a:cubicBezTo>
                  <a:cubicBezTo>
                    <a:pt x="7123862" y="1733550"/>
                    <a:pt x="7132728" y="1732280"/>
                    <a:pt x="7134945" y="1733550"/>
                  </a:cubicBezTo>
                  <a:cubicBezTo>
                    <a:pt x="7154896" y="1737360"/>
                    <a:pt x="7161546" y="1728470"/>
                    <a:pt x="7168196" y="1722120"/>
                  </a:cubicBezTo>
                  <a:cubicBezTo>
                    <a:pt x="7170413" y="1719580"/>
                    <a:pt x="7172630" y="1717040"/>
                    <a:pt x="7174847" y="1715770"/>
                  </a:cubicBezTo>
                  <a:cubicBezTo>
                    <a:pt x="7194796" y="1709420"/>
                    <a:pt x="7214746" y="1704340"/>
                    <a:pt x="7236913" y="1697990"/>
                  </a:cubicBezTo>
                  <a:cubicBezTo>
                    <a:pt x="7214746" y="1678940"/>
                    <a:pt x="7185930" y="1687830"/>
                    <a:pt x="7161546" y="1685290"/>
                  </a:cubicBezTo>
                  <a:lnTo>
                    <a:pt x="7161546" y="1680210"/>
                  </a:lnTo>
                  <a:cubicBezTo>
                    <a:pt x="7177063" y="1678940"/>
                    <a:pt x="7192580" y="1677670"/>
                    <a:pt x="7210313" y="1676400"/>
                  </a:cubicBezTo>
                  <a:cubicBezTo>
                    <a:pt x="7199230" y="1675130"/>
                    <a:pt x="7190363" y="1673860"/>
                    <a:pt x="7181496" y="1672590"/>
                  </a:cubicBezTo>
                  <a:cubicBezTo>
                    <a:pt x="7192580" y="1666240"/>
                    <a:pt x="7201446" y="1659890"/>
                    <a:pt x="7212530" y="1654810"/>
                  </a:cubicBezTo>
                  <a:cubicBezTo>
                    <a:pt x="7214746" y="1653540"/>
                    <a:pt x="7221396" y="1652270"/>
                    <a:pt x="7223613" y="1652270"/>
                  </a:cubicBezTo>
                  <a:cubicBezTo>
                    <a:pt x="7230264" y="1653540"/>
                    <a:pt x="7236913" y="1657350"/>
                    <a:pt x="7241347" y="1659890"/>
                  </a:cubicBezTo>
                  <a:cubicBezTo>
                    <a:pt x="7243563" y="1656080"/>
                    <a:pt x="7245780" y="1651000"/>
                    <a:pt x="7250214" y="1647190"/>
                  </a:cubicBezTo>
                  <a:cubicBezTo>
                    <a:pt x="7259080" y="1640840"/>
                    <a:pt x="7270164" y="1635760"/>
                    <a:pt x="7279031" y="1630680"/>
                  </a:cubicBezTo>
                  <a:cubicBezTo>
                    <a:pt x="7290114" y="1638300"/>
                    <a:pt x="7301198" y="1645920"/>
                    <a:pt x="7312281" y="1654810"/>
                  </a:cubicBezTo>
                  <a:cubicBezTo>
                    <a:pt x="7314498" y="1654810"/>
                    <a:pt x="7316715" y="1653540"/>
                    <a:pt x="7316715" y="1653540"/>
                  </a:cubicBezTo>
                  <a:cubicBezTo>
                    <a:pt x="7314498" y="1640840"/>
                    <a:pt x="7314498" y="1628140"/>
                    <a:pt x="7312281" y="1615440"/>
                  </a:cubicBezTo>
                  <a:cubicBezTo>
                    <a:pt x="7321148" y="1616710"/>
                    <a:pt x="7327798" y="1616710"/>
                    <a:pt x="7334448" y="1617980"/>
                  </a:cubicBezTo>
                  <a:cubicBezTo>
                    <a:pt x="7336665" y="1616710"/>
                    <a:pt x="7336665" y="1615440"/>
                    <a:pt x="7338882" y="1615440"/>
                  </a:cubicBezTo>
                  <a:cubicBezTo>
                    <a:pt x="7332232" y="1614170"/>
                    <a:pt x="7327798" y="1612900"/>
                    <a:pt x="7321148" y="1611630"/>
                  </a:cubicBezTo>
                  <a:cubicBezTo>
                    <a:pt x="7332232" y="1604010"/>
                    <a:pt x="7338882" y="1598930"/>
                    <a:pt x="7341098" y="1597660"/>
                  </a:cubicBezTo>
                  <a:lnTo>
                    <a:pt x="7341098" y="1573530"/>
                  </a:lnTo>
                  <a:cubicBezTo>
                    <a:pt x="7336665" y="1572260"/>
                    <a:pt x="7332232" y="1569720"/>
                    <a:pt x="7325582" y="1568450"/>
                  </a:cubicBezTo>
                  <a:cubicBezTo>
                    <a:pt x="7321148" y="1567180"/>
                    <a:pt x="7316715" y="1565910"/>
                    <a:pt x="7312281" y="1565910"/>
                  </a:cubicBezTo>
                  <a:cubicBezTo>
                    <a:pt x="7316715" y="1563370"/>
                    <a:pt x="7325582" y="1559560"/>
                    <a:pt x="7327798" y="1559560"/>
                  </a:cubicBezTo>
                  <a:cubicBezTo>
                    <a:pt x="7342368" y="1564640"/>
                    <a:pt x="7338882" y="1550670"/>
                    <a:pt x="7344908" y="1551940"/>
                  </a:cubicBezTo>
                  <a:cubicBezTo>
                    <a:pt x="7344908" y="1548130"/>
                    <a:pt x="7344908" y="1540510"/>
                    <a:pt x="7343639" y="1540510"/>
                  </a:cubicBezTo>
                  <a:cubicBezTo>
                    <a:pt x="7316715" y="1534160"/>
                    <a:pt x="7321148" y="1520190"/>
                    <a:pt x="7314498" y="1511300"/>
                  </a:cubicBezTo>
                  <a:close/>
                  <a:moveTo>
                    <a:pt x="400622" y="990600"/>
                  </a:moveTo>
                  <a:lnTo>
                    <a:pt x="464906" y="990600"/>
                  </a:lnTo>
                  <a:cubicBezTo>
                    <a:pt x="449389" y="1002030"/>
                    <a:pt x="411705" y="1002030"/>
                    <a:pt x="400622" y="990600"/>
                  </a:cubicBezTo>
                  <a:close/>
                  <a:moveTo>
                    <a:pt x="843961" y="1507490"/>
                  </a:moveTo>
                  <a:lnTo>
                    <a:pt x="843961" y="1502410"/>
                  </a:lnTo>
                  <a:cubicBezTo>
                    <a:pt x="872778" y="1501140"/>
                    <a:pt x="903812" y="1499870"/>
                    <a:pt x="932629" y="1499870"/>
                  </a:cubicBezTo>
                  <a:cubicBezTo>
                    <a:pt x="901595" y="1499870"/>
                    <a:pt x="874995" y="1515110"/>
                    <a:pt x="843961" y="1507490"/>
                  </a:cubicBezTo>
                  <a:close/>
                  <a:moveTo>
                    <a:pt x="309737" y="2123440"/>
                  </a:moveTo>
                  <a:cubicBezTo>
                    <a:pt x="323037" y="2115820"/>
                    <a:pt x="334121" y="2110740"/>
                    <a:pt x="338554" y="2106930"/>
                  </a:cubicBezTo>
                  <a:cubicBezTo>
                    <a:pt x="349638" y="2112010"/>
                    <a:pt x="356288" y="2115820"/>
                    <a:pt x="362938" y="2119630"/>
                  </a:cubicBezTo>
                  <a:cubicBezTo>
                    <a:pt x="347421" y="2119630"/>
                    <a:pt x="331904" y="2120900"/>
                    <a:pt x="309737" y="2123440"/>
                  </a:cubicBezTo>
                  <a:close/>
                  <a:moveTo>
                    <a:pt x="464906" y="2117090"/>
                  </a:moveTo>
                  <a:lnTo>
                    <a:pt x="407272" y="2117090"/>
                  </a:lnTo>
                  <a:cubicBezTo>
                    <a:pt x="405055" y="2117090"/>
                    <a:pt x="402839" y="2112010"/>
                    <a:pt x="398405" y="2108200"/>
                  </a:cubicBezTo>
                  <a:cubicBezTo>
                    <a:pt x="425006" y="2109470"/>
                    <a:pt x="444956" y="2110740"/>
                    <a:pt x="464906" y="2112010"/>
                  </a:cubicBezTo>
                  <a:lnTo>
                    <a:pt x="464906" y="2117090"/>
                  </a:lnTo>
                  <a:close/>
                  <a:moveTo>
                    <a:pt x="480423" y="2115820"/>
                  </a:moveTo>
                  <a:cubicBezTo>
                    <a:pt x="478206" y="2114550"/>
                    <a:pt x="478206" y="2113280"/>
                    <a:pt x="475990" y="2113280"/>
                  </a:cubicBezTo>
                  <a:cubicBezTo>
                    <a:pt x="484856" y="2109470"/>
                    <a:pt x="495940" y="2106930"/>
                    <a:pt x="504807" y="2103120"/>
                  </a:cubicBezTo>
                  <a:cubicBezTo>
                    <a:pt x="511457" y="2099310"/>
                    <a:pt x="513673" y="2092960"/>
                    <a:pt x="520323" y="2086610"/>
                  </a:cubicBezTo>
                  <a:cubicBezTo>
                    <a:pt x="538057" y="2106930"/>
                    <a:pt x="575741" y="2100580"/>
                    <a:pt x="608991" y="2105660"/>
                  </a:cubicBezTo>
                  <a:cubicBezTo>
                    <a:pt x="564657" y="2108200"/>
                    <a:pt x="522540" y="2112010"/>
                    <a:pt x="480423" y="2115820"/>
                  </a:cubicBezTo>
                  <a:close/>
                  <a:moveTo>
                    <a:pt x="190036" y="2428240"/>
                  </a:moveTo>
                  <a:cubicBezTo>
                    <a:pt x="192252" y="2428240"/>
                    <a:pt x="192252" y="2428240"/>
                    <a:pt x="190036" y="2428240"/>
                  </a:cubicBezTo>
                  <a:close/>
                  <a:moveTo>
                    <a:pt x="593474" y="2609850"/>
                  </a:moveTo>
                  <a:cubicBezTo>
                    <a:pt x="591258" y="2600960"/>
                    <a:pt x="589041" y="2594610"/>
                    <a:pt x="586824" y="2585720"/>
                  </a:cubicBezTo>
                  <a:cubicBezTo>
                    <a:pt x="602341" y="2588260"/>
                    <a:pt x="611208" y="2589530"/>
                    <a:pt x="620075" y="2592070"/>
                  </a:cubicBezTo>
                  <a:cubicBezTo>
                    <a:pt x="611208" y="2597150"/>
                    <a:pt x="604558" y="2602230"/>
                    <a:pt x="593474" y="2609850"/>
                  </a:cubicBezTo>
                  <a:close/>
                  <a:moveTo>
                    <a:pt x="1101098" y="1050290"/>
                  </a:moveTo>
                  <a:cubicBezTo>
                    <a:pt x="1085581" y="1051560"/>
                    <a:pt x="1070064" y="1055370"/>
                    <a:pt x="1056764" y="1055370"/>
                  </a:cubicBezTo>
                  <a:cubicBezTo>
                    <a:pt x="1041247" y="1056640"/>
                    <a:pt x="1025730" y="1055370"/>
                    <a:pt x="1007997" y="1055370"/>
                  </a:cubicBezTo>
                  <a:cubicBezTo>
                    <a:pt x="1005780" y="1054100"/>
                    <a:pt x="1003563" y="1050290"/>
                    <a:pt x="1001347" y="1046480"/>
                  </a:cubicBezTo>
                  <a:cubicBezTo>
                    <a:pt x="1016864" y="1043940"/>
                    <a:pt x="1032380" y="1040130"/>
                    <a:pt x="1050114" y="1037590"/>
                  </a:cubicBezTo>
                  <a:cubicBezTo>
                    <a:pt x="1050114" y="1041400"/>
                    <a:pt x="1047897" y="1043940"/>
                    <a:pt x="1047897" y="1047750"/>
                  </a:cubicBezTo>
                  <a:cubicBezTo>
                    <a:pt x="1067848" y="1040130"/>
                    <a:pt x="1085581" y="1041400"/>
                    <a:pt x="1101098" y="1050290"/>
                  </a:cubicBezTo>
                  <a:cubicBezTo>
                    <a:pt x="1125481" y="1040130"/>
                    <a:pt x="1129915" y="1041400"/>
                    <a:pt x="1136565" y="1062990"/>
                  </a:cubicBezTo>
                  <a:cubicBezTo>
                    <a:pt x="1123265" y="1057910"/>
                    <a:pt x="1112181" y="1054100"/>
                    <a:pt x="1101098" y="1050290"/>
                  </a:cubicBezTo>
                  <a:close/>
                  <a:moveTo>
                    <a:pt x="1185332" y="1047750"/>
                  </a:moveTo>
                  <a:cubicBezTo>
                    <a:pt x="1189766" y="1045210"/>
                    <a:pt x="1194199" y="1042670"/>
                    <a:pt x="1196416" y="1040130"/>
                  </a:cubicBezTo>
                  <a:cubicBezTo>
                    <a:pt x="1211933" y="1051560"/>
                    <a:pt x="1211933" y="1051560"/>
                    <a:pt x="1178682" y="1060450"/>
                  </a:cubicBezTo>
                  <a:lnTo>
                    <a:pt x="1145432" y="1045210"/>
                  </a:lnTo>
                  <a:cubicBezTo>
                    <a:pt x="1167599" y="1035050"/>
                    <a:pt x="1180899" y="1035050"/>
                    <a:pt x="1185332" y="1047750"/>
                  </a:cubicBezTo>
                  <a:close/>
                  <a:moveTo>
                    <a:pt x="1203066" y="2744470"/>
                  </a:moveTo>
                  <a:cubicBezTo>
                    <a:pt x="1205283" y="2743200"/>
                    <a:pt x="1207499" y="2743200"/>
                    <a:pt x="1209716" y="2741930"/>
                  </a:cubicBezTo>
                  <a:cubicBezTo>
                    <a:pt x="1211933" y="2744470"/>
                    <a:pt x="1216366" y="2747010"/>
                    <a:pt x="1220800" y="2750820"/>
                  </a:cubicBezTo>
                  <a:cubicBezTo>
                    <a:pt x="1216366" y="2750820"/>
                    <a:pt x="1211933" y="2750820"/>
                    <a:pt x="1207499" y="2752090"/>
                  </a:cubicBezTo>
                  <a:cubicBezTo>
                    <a:pt x="1205283" y="2748280"/>
                    <a:pt x="1205283" y="2745740"/>
                    <a:pt x="1203066" y="2744470"/>
                  </a:cubicBezTo>
                  <a:close/>
                  <a:moveTo>
                    <a:pt x="1338284" y="2735580"/>
                  </a:moveTo>
                  <a:cubicBezTo>
                    <a:pt x="1340501" y="2739390"/>
                    <a:pt x="1342718" y="2741930"/>
                    <a:pt x="1347151" y="2744470"/>
                  </a:cubicBezTo>
                  <a:lnTo>
                    <a:pt x="1340501" y="2744470"/>
                  </a:lnTo>
                  <a:cubicBezTo>
                    <a:pt x="1340501" y="2741930"/>
                    <a:pt x="1340501" y="2739390"/>
                    <a:pt x="1338284" y="2735580"/>
                  </a:cubicBezTo>
                  <a:close/>
                  <a:moveTo>
                    <a:pt x="1520054" y="3018790"/>
                  </a:moveTo>
                  <a:cubicBezTo>
                    <a:pt x="1513403" y="3012440"/>
                    <a:pt x="1508970" y="3007360"/>
                    <a:pt x="1504537" y="3002280"/>
                  </a:cubicBezTo>
                  <a:lnTo>
                    <a:pt x="1515620" y="2995930"/>
                  </a:lnTo>
                  <a:cubicBezTo>
                    <a:pt x="1531137" y="3002280"/>
                    <a:pt x="1533354" y="3012440"/>
                    <a:pt x="1520054" y="3018790"/>
                  </a:cubicBezTo>
                  <a:close/>
                  <a:moveTo>
                    <a:pt x="2083094" y="3044190"/>
                  </a:moveTo>
                  <a:cubicBezTo>
                    <a:pt x="2074228" y="3041650"/>
                    <a:pt x="2065361" y="3040380"/>
                    <a:pt x="2056494" y="3037840"/>
                  </a:cubicBezTo>
                  <a:cubicBezTo>
                    <a:pt x="2065361" y="3032760"/>
                    <a:pt x="2074228" y="3027680"/>
                    <a:pt x="2080878" y="3025140"/>
                  </a:cubicBezTo>
                  <a:lnTo>
                    <a:pt x="2107478" y="3036570"/>
                  </a:lnTo>
                  <a:cubicBezTo>
                    <a:pt x="2100828" y="3039110"/>
                    <a:pt x="2091961" y="3041650"/>
                    <a:pt x="2083094" y="3044190"/>
                  </a:cubicBezTo>
                  <a:close/>
                  <a:moveTo>
                    <a:pt x="6004430" y="2828290"/>
                  </a:moveTo>
                  <a:cubicBezTo>
                    <a:pt x="6002213" y="2829560"/>
                    <a:pt x="6004430" y="2832100"/>
                    <a:pt x="6004430" y="2834640"/>
                  </a:cubicBezTo>
                  <a:lnTo>
                    <a:pt x="5971180" y="2838450"/>
                  </a:lnTo>
                  <a:cubicBezTo>
                    <a:pt x="5966747" y="2827020"/>
                    <a:pt x="5975614" y="2820670"/>
                    <a:pt x="5995563" y="2819400"/>
                  </a:cubicBezTo>
                  <a:cubicBezTo>
                    <a:pt x="6002213" y="2819400"/>
                    <a:pt x="6011081" y="2816860"/>
                    <a:pt x="6022164" y="2816860"/>
                  </a:cubicBezTo>
                  <a:cubicBezTo>
                    <a:pt x="6015514" y="2820670"/>
                    <a:pt x="6008864" y="2823210"/>
                    <a:pt x="6004430" y="2828290"/>
                  </a:cubicBezTo>
                  <a:close/>
                  <a:moveTo>
                    <a:pt x="6048764" y="2825750"/>
                  </a:moveTo>
                  <a:cubicBezTo>
                    <a:pt x="6039898" y="2824480"/>
                    <a:pt x="6033248" y="2820670"/>
                    <a:pt x="6026597" y="2818130"/>
                  </a:cubicBezTo>
                  <a:cubicBezTo>
                    <a:pt x="6035464" y="2811780"/>
                    <a:pt x="6042114" y="2807970"/>
                    <a:pt x="6046547" y="2804160"/>
                  </a:cubicBezTo>
                  <a:cubicBezTo>
                    <a:pt x="6055414" y="2810510"/>
                    <a:pt x="6064281" y="2815590"/>
                    <a:pt x="6073148" y="2823210"/>
                  </a:cubicBezTo>
                  <a:cubicBezTo>
                    <a:pt x="6066498" y="2824480"/>
                    <a:pt x="6057631" y="2825750"/>
                    <a:pt x="6048764" y="2825750"/>
                  </a:cubicBezTo>
                  <a:close/>
                  <a:moveTo>
                    <a:pt x="6281517" y="1967230"/>
                  </a:moveTo>
                  <a:cubicBezTo>
                    <a:pt x="6281517" y="1964690"/>
                    <a:pt x="6281517" y="1963420"/>
                    <a:pt x="6279300" y="1960880"/>
                  </a:cubicBezTo>
                  <a:lnTo>
                    <a:pt x="6325851" y="1957070"/>
                  </a:lnTo>
                  <a:cubicBezTo>
                    <a:pt x="6325851" y="1959610"/>
                    <a:pt x="6328068" y="1962150"/>
                    <a:pt x="6328068" y="1964690"/>
                  </a:cubicBezTo>
                  <a:cubicBezTo>
                    <a:pt x="6310335" y="1964690"/>
                    <a:pt x="6294818" y="1965960"/>
                    <a:pt x="6281517" y="1967230"/>
                  </a:cubicBezTo>
                  <a:close/>
                  <a:moveTo>
                    <a:pt x="6396786" y="1969770"/>
                  </a:moveTo>
                  <a:cubicBezTo>
                    <a:pt x="6383486" y="1969770"/>
                    <a:pt x="6367968" y="1969770"/>
                    <a:pt x="6354669" y="1967230"/>
                  </a:cubicBezTo>
                  <a:cubicBezTo>
                    <a:pt x="6348018" y="1965960"/>
                    <a:pt x="6345801" y="1960880"/>
                    <a:pt x="6339151" y="1958340"/>
                  </a:cubicBezTo>
                  <a:cubicBezTo>
                    <a:pt x="6341368" y="1957070"/>
                    <a:pt x="6341368" y="1955800"/>
                    <a:pt x="6343585" y="1954530"/>
                  </a:cubicBezTo>
                  <a:cubicBezTo>
                    <a:pt x="6363535" y="1957070"/>
                    <a:pt x="6381269" y="1958340"/>
                    <a:pt x="6399002" y="1960880"/>
                  </a:cubicBezTo>
                  <a:cubicBezTo>
                    <a:pt x="6396786" y="1964690"/>
                    <a:pt x="6396786" y="1968500"/>
                    <a:pt x="6396786" y="1969770"/>
                  </a:cubicBezTo>
                  <a:close/>
                  <a:moveTo>
                    <a:pt x="6496537" y="1968500"/>
                  </a:moveTo>
                  <a:cubicBezTo>
                    <a:pt x="6481020" y="1967230"/>
                    <a:pt x="6465503" y="1960880"/>
                    <a:pt x="6449986" y="1969770"/>
                  </a:cubicBezTo>
                  <a:cubicBezTo>
                    <a:pt x="6447770" y="1971040"/>
                    <a:pt x="6434469" y="1967230"/>
                    <a:pt x="6427819" y="1965960"/>
                  </a:cubicBezTo>
                  <a:cubicBezTo>
                    <a:pt x="6427819" y="1964690"/>
                    <a:pt x="6430036" y="1962150"/>
                    <a:pt x="6430036" y="1960880"/>
                  </a:cubicBezTo>
                  <a:lnTo>
                    <a:pt x="6503187" y="1960880"/>
                  </a:lnTo>
                  <a:cubicBezTo>
                    <a:pt x="6505404" y="1960880"/>
                    <a:pt x="6507621" y="1964690"/>
                    <a:pt x="6509838" y="1967230"/>
                  </a:cubicBezTo>
                  <a:cubicBezTo>
                    <a:pt x="6503187" y="1967230"/>
                    <a:pt x="6498754" y="1968500"/>
                    <a:pt x="6496537" y="1968500"/>
                  </a:cubicBezTo>
                  <a:close/>
                  <a:moveTo>
                    <a:pt x="6707123" y="2598420"/>
                  </a:moveTo>
                  <a:cubicBezTo>
                    <a:pt x="6704906" y="2599690"/>
                    <a:pt x="6704906" y="2600960"/>
                    <a:pt x="6704906" y="2599690"/>
                  </a:cubicBezTo>
                  <a:cubicBezTo>
                    <a:pt x="6702689" y="2599690"/>
                    <a:pt x="6702689" y="2598420"/>
                    <a:pt x="6707123" y="2598420"/>
                  </a:cubicBezTo>
                  <a:close/>
                  <a:moveTo>
                    <a:pt x="221069" y="2529840"/>
                  </a:moveTo>
                  <a:cubicBezTo>
                    <a:pt x="218852" y="2529840"/>
                    <a:pt x="218852" y="2531110"/>
                    <a:pt x="216636" y="2531110"/>
                  </a:cubicBezTo>
                  <a:cubicBezTo>
                    <a:pt x="216636" y="2531110"/>
                    <a:pt x="218852" y="2529840"/>
                    <a:pt x="221069" y="2529840"/>
                  </a:cubicBezTo>
                  <a:close/>
                  <a:moveTo>
                    <a:pt x="1065630" y="2769870"/>
                  </a:moveTo>
                  <a:cubicBezTo>
                    <a:pt x="1074497" y="2772410"/>
                    <a:pt x="1083364" y="2774950"/>
                    <a:pt x="1090014" y="2776220"/>
                  </a:cubicBezTo>
                  <a:cubicBezTo>
                    <a:pt x="1058980" y="2786380"/>
                    <a:pt x="1039030" y="2783840"/>
                    <a:pt x="1019080" y="2766060"/>
                  </a:cubicBezTo>
                  <a:cubicBezTo>
                    <a:pt x="1025730" y="2766060"/>
                    <a:pt x="1030163" y="2764790"/>
                    <a:pt x="1036813" y="2764790"/>
                  </a:cubicBezTo>
                  <a:cubicBezTo>
                    <a:pt x="1045680" y="2766060"/>
                    <a:pt x="1056764" y="2767330"/>
                    <a:pt x="1065630" y="2769870"/>
                  </a:cubicBezTo>
                  <a:close/>
                  <a:moveTo>
                    <a:pt x="4940416" y="2874010"/>
                  </a:moveTo>
                  <a:cubicBezTo>
                    <a:pt x="4933766" y="2872740"/>
                    <a:pt x="4929332" y="2872740"/>
                    <a:pt x="4920466" y="2871470"/>
                  </a:cubicBezTo>
                  <a:cubicBezTo>
                    <a:pt x="4911599" y="2870200"/>
                    <a:pt x="4900515" y="2866390"/>
                    <a:pt x="4887215" y="2863850"/>
                  </a:cubicBezTo>
                  <a:cubicBezTo>
                    <a:pt x="4896082" y="2862580"/>
                    <a:pt x="4902732" y="2860040"/>
                    <a:pt x="4911599" y="2858770"/>
                  </a:cubicBezTo>
                  <a:cubicBezTo>
                    <a:pt x="4935982" y="2854960"/>
                    <a:pt x="4947066" y="2861310"/>
                    <a:pt x="4940416" y="2874010"/>
                  </a:cubicBezTo>
                  <a:close/>
                  <a:moveTo>
                    <a:pt x="4512594" y="2903220"/>
                  </a:moveTo>
                  <a:cubicBezTo>
                    <a:pt x="4525894" y="2904490"/>
                    <a:pt x="4541410" y="2904490"/>
                    <a:pt x="4556927" y="2905760"/>
                  </a:cubicBezTo>
                  <a:cubicBezTo>
                    <a:pt x="4550277" y="2918460"/>
                    <a:pt x="4532544" y="2914650"/>
                    <a:pt x="4519244" y="2913380"/>
                  </a:cubicBezTo>
                  <a:cubicBezTo>
                    <a:pt x="4514810" y="2913380"/>
                    <a:pt x="4510377" y="2908300"/>
                    <a:pt x="4505943" y="2905760"/>
                  </a:cubicBezTo>
                  <a:cubicBezTo>
                    <a:pt x="4508160" y="2904490"/>
                    <a:pt x="4510377" y="2903220"/>
                    <a:pt x="4512594" y="2903220"/>
                  </a:cubicBezTo>
                  <a:close/>
                  <a:moveTo>
                    <a:pt x="374021" y="2604770"/>
                  </a:moveTo>
                  <a:cubicBezTo>
                    <a:pt x="376238" y="2608580"/>
                    <a:pt x="378455" y="2611120"/>
                    <a:pt x="380671" y="2616200"/>
                  </a:cubicBezTo>
                  <a:cubicBezTo>
                    <a:pt x="367371" y="2616200"/>
                    <a:pt x="356288" y="2616200"/>
                    <a:pt x="345204" y="2614930"/>
                  </a:cubicBezTo>
                  <a:lnTo>
                    <a:pt x="345204" y="2606040"/>
                  </a:lnTo>
                  <a:cubicBezTo>
                    <a:pt x="354071" y="2606040"/>
                    <a:pt x="362938" y="2606040"/>
                    <a:pt x="374021" y="2604770"/>
                  </a:cubicBezTo>
                  <a:close/>
                  <a:moveTo>
                    <a:pt x="1238533" y="2762250"/>
                  </a:moveTo>
                  <a:cubicBezTo>
                    <a:pt x="1251833" y="2763520"/>
                    <a:pt x="1265133" y="2763520"/>
                    <a:pt x="1280650" y="2764790"/>
                  </a:cubicBezTo>
                  <a:cubicBezTo>
                    <a:pt x="1271783" y="2769870"/>
                    <a:pt x="1236316" y="2773680"/>
                    <a:pt x="1229666" y="2769870"/>
                  </a:cubicBezTo>
                  <a:cubicBezTo>
                    <a:pt x="1229666" y="2768600"/>
                    <a:pt x="1227449" y="2766060"/>
                    <a:pt x="1229666" y="2764790"/>
                  </a:cubicBezTo>
                  <a:cubicBezTo>
                    <a:pt x="1231883" y="2763520"/>
                    <a:pt x="1236316" y="2762250"/>
                    <a:pt x="1238533" y="2762250"/>
                  </a:cubicBezTo>
                  <a:close/>
                </a:path>
              </a:pathLst>
            </a:custGeom>
            <a:blipFill>
              <a:blip r:embed="rId6"/>
              <a:stretch>
                <a:fillRect l="-5385" r="-5385"/>
              </a:stretch>
            </a:blipFill>
          </p:spPr>
          <p:txBody>
            <a:bodyPr/>
            <a:lstStyle/>
            <a:p>
              <a:endParaRPr lang="fr-CA"/>
            </a:p>
          </p:txBody>
        </p:sp>
      </p:grpSp>
      <p:grpSp>
        <p:nvGrpSpPr>
          <p:cNvPr id="8" name="Group 8"/>
          <p:cNvGrpSpPr/>
          <p:nvPr/>
        </p:nvGrpSpPr>
        <p:grpSpPr>
          <a:xfrm>
            <a:off x="9424681" y="1028700"/>
            <a:ext cx="8630870" cy="3627112"/>
            <a:chOff x="0" y="0"/>
            <a:chExt cx="7328398" cy="3079750"/>
          </a:xfrm>
        </p:grpSpPr>
        <p:sp>
          <p:nvSpPr>
            <p:cNvPr id="9" name="Freeform 9"/>
            <p:cNvSpPr/>
            <p:nvPr/>
          </p:nvSpPr>
          <p:spPr>
            <a:xfrm>
              <a:off x="-12700" y="-2540"/>
              <a:ext cx="7344908" cy="3083560"/>
            </a:xfrm>
            <a:custGeom>
              <a:avLst/>
              <a:gdLst/>
              <a:ahLst/>
              <a:cxnLst/>
              <a:rect l="l" t="t" r="r" b="b"/>
              <a:pathLst>
                <a:path w="7344908" h="3083560">
                  <a:moveTo>
                    <a:pt x="7314498" y="1511300"/>
                  </a:moveTo>
                  <a:cubicBezTo>
                    <a:pt x="7321148" y="1508760"/>
                    <a:pt x="7327798" y="1507490"/>
                    <a:pt x="7332232" y="1503680"/>
                  </a:cubicBezTo>
                  <a:cubicBezTo>
                    <a:pt x="7336665" y="1501140"/>
                    <a:pt x="7343639" y="1497330"/>
                    <a:pt x="7343639" y="1493520"/>
                  </a:cubicBezTo>
                  <a:cubicBezTo>
                    <a:pt x="7343639" y="1490980"/>
                    <a:pt x="7336665" y="1487170"/>
                    <a:pt x="7332232" y="1484630"/>
                  </a:cubicBezTo>
                  <a:lnTo>
                    <a:pt x="7312281" y="1473200"/>
                  </a:lnTo>
                  <a:cubicBezTo>
                    <a:pt x="7316715" y="1470660"/>
                    <a:pt x="7325582" y="1469390"/>
                    <a:pt x="7325582" y="1465580"/>
                  </a:cubicBezTo>
                  <a:cubicBezTo>
                    <a:pt x="7330015" y="1455420"/>
                    <a:pt x="7336665" y="1445260"/>
                    <a:pt x="7336665" y="1435100"/>
                  </a:cubicBezTo>
                  <a:cubicBezTo>
                    <a:pt x="7336665" y="1430020"/>
                    <a:pt x="7321148" y="1426210"/>
                    <a:pt x="7312281" y="1419860"/>
                  </a:cubicBezTo>
                  <a:cubicBezTo>
                    <a:pt x="7321148" y="1419860"/>
                    <a:pt x="7325582" y="1419860"/>
                    <a:pt x="7332232" y="1418590"/>
                  </a:cubicBezTo>
                  <a:lnTo>
                    <a:pt x="7332232" y="1414780"/>
                  </a:lnTo>
                  <a:lnTo>
                    <a:pt x="7312281" y="1414780"/>
                  </a:lnTo>
                  <a:cubicBezTo>
                    <a:pt x="7298981" y="1409700"/>
                    <a:pt x="7285681" y="1399540"/>
                    <a:pt x="7281248" y="1400810"/>
                  </a:cubicBezTo>
                  <a:cubicBezTo>
                    <a:pt x="7256864" y="1408430"/>
                    <a:pt x="7256864" y="1398270"/>
                    <a:pt x="7252431" y="1390650"/>
                  </a:cubicBezTo>
                  <a:cubicBezTo>
                    <a:pt x="7243563" y="1391920"/>
                    <a:pt x="7234696" y="1393190"/>
                    <a:pt x="7228047" y="1391920"/>
                  </a:cubicBezTo>
                  <a:cubicBezTo>
                    <a:pt x="7212530" y="1390650"/>
                    <a:pt x="7197013" y="1386840"/>
                    <a:pt x="7181496" y="1386840"/>
                  </a:cubicBezTo>
                  <a:cubicBezTo>
                    <a:pt x="7161546" y="1385570"/>
                    <a:pt x="7139379" y="1385570"/>
                    <a:pt x="7117212" y="1384300"/>
                  </a:cubicBezTo>
                  <a:cubicBezTo>
                    <a:pt x="7083961" y="1381760"/>
                    <a:pt x="7050711" y="1379220"/>
                    <a:pt x="7017461" y="1376680"/>
                  </a:cubicBezTo>
                  <a:cubicBezTo>
                    <a:pt x="7015244" y="1376680"/>
                    <a:pt x="7010810" y="1379220"/>
                    <a:pt x="7008594" y="1379220"/>
                  </a:cubicBezTo>
                  <a:cubicBezTo>
                    <a:pt x="6990860" y="1377950"/>
                    <a:pt x="6973127" y="1376680"/>
                    <a:pt x="6957609" y="1374140"/>
                  </a:cubicBezTo>
                  <a:cubicBezTo>
                    <a:pt x="6953176" y="1372870"/>
                    <a:pt x="6950960" y="1366520"/>
                    <a:pt x="6950960" y="1363980"/>
                  </a:cubicBezTo>
                  <a:cubicBezTo>
                    <a:pt x="6975344" y="1353820"/>
                    <a:pt x="6999727" y="1343660"/>
                    <a:pt x="7015244" y="1337310"/>
                  </a:cubicBezTo>
                  <a:cubicBezTo>
                    <a:pt x="7032977" y="1336040"/>
                    <a:pt x="7044061" y="1334770"/>
                    <a:pt x="7059578" y="1334770"/>
                  </a:cubicBezTo>
                  <a:cubicBezTo>
                    <a:pt x="7046278" y="1324610"/>
                    <a:pt x="7037411" y="1319530"/>
                    <a:pt x="7026328" y="1311910"/>
                  </a:cubicBezTo>
                  <a:cubicBezTo>
                    <a:pt x="7019678" y="1313180"/>
                    <a:pt x="7013027" y="1314450"/>
                    <a:pt x="7001944" y="1316990"/>
                  </a:cubicBezTo>
                  <a:cubicBezTo>
                    <a:pt x="7001944" y="1310640"/>
                    <a:pt x="7001944" y="1304290"/>
                    <a:pt x="7004160" y="1304290"/>
                  </a:cubicBezTo>
                  <a:cubicBezTo>
                    <a:pt x="7013027" y="1303020"/>
                    <a:pt x="7026328" y="1301750"/>
                    <a:pt x="7032977" y="1304290"/>
                  </a:cubicBezTo>
                  <a:cubicBezTo>
                    <a:pt x="7041845" y="1308100"/>
                    <a:pt x="7046278" y="1314450"/>
                    <a:pt x="7055145" y="1322070"/>
                  </a:cubicBezTo>
                  <a:cubicBezTo>
                    <a:pt x="7059578" y="1322070"/>
                    <a:pt x="7068445" y="1323340"/>
                    <a:pt x="7077311" y="1323340"/>
                  </a:cubicBezTo>
                  <a:cubicBezTo>
                    <a:pt x="7075095" y="1306830"/>
                    <a:pt x="7075095" y="1306830"/>
                    <a:pt x="7050711" y="1282700"/>
                  </a:cubicBezTo>
                  <a:cubicBezTo>
                    <a:pt x="7081744" y="1282700"/>
                    <a:pt x="7090611" y="1277620"/>
                    <a:pt x="7083961" y="1259840"/>
                  </a:cubicBezTo>
                  <a:cubicBezTo>
                    <a:pt x="7103912" y="1258570"/>
                    <a:pt x="7126079" y="1257300"/>
                    <a:pt x="7146029" y="1257300"/>
                  </a:cubicBezTo>
                  <a:cubicBezTo>
                    <a:pt x="7143812" y="1254760"/>
                    <a:pt x="7139379" y="1249680"/>
                    <a:pt x="7137162" y="1245870"/>
                  </a:cubicBezTo>
                  <a:cubicBezTo>
                    <a:pt x="7146029" y="1247140"/>
                    <a:pt x="7152680" y="1248410"/>
                    <a:pt x="7157112" y="1249680"/>
                  </a:cubicBezTo>
                  <a:cubicBezTo>
                    <a:pt x="7159329" y="1243330"/>
                    <a:pt x="7159329" y="1236980"/>
                    <a:pt x="7161546" y="1231900"/>
                  </a:cubicBezTo>
                  <a:cubicBezTo>
                    <a:pt x="7163763" y="1225550"/>
                    <a:pt x="7165979" y="1217930"/>
                    <a:pt x="7168196" y="1211580"/>
                  </a:cubicBezTo>
                  <a:cubicBezTo>
                    <a:pt x="7168196" y="1209040"/>
                    <a:pt x="7165979" y="1205230"/>
                    <a:pt x="7168196" y="1201420"/>
                  </a:cubicBezTo>
                  <a:cubicBezTo>
                    <a:pt x="7174847" y="1191260"/>
                    <a:pt x="7177063" y="1176020"/>
                    <a:pt x="7170413" y="1168400"/>
                  </a:cubicBezTo>
                  <a:cubicBezTo>
                    <a:pt x="7174847" y="1165860"/>
                    <a:pt x="7177063" y="1162050"/>
                    <a:pt x="7177063" y="1159510"/>
                  </a:cubicBezTo>
                  <a:cubicBezTo>
                    <a:pt x="7177063" y="1149350"/>
                    <a:pt x="7177063" y="1137920"/>
                    <a:pt x="7174847" y="1127760"/>
                  </a:cubicBezTo>
                  <a:cubicBezTo>
                    <a:pt x="7172630" y="1117600"/>
                    <a:pt x="7170413" y="1108710"/>
                    <a:pt x="7168196" y="1098550"/>
                  </a:cubicBezTo>
                  <a:cubicBezTo>
                    <a:pt x="7165979" y="1096010"/>
                    <a:pt x="7165979" y="1093470"/>
                    <a:pt x="7168196" y="1089660"/>
                  </a:cubicBezTo>
                  <a:cubicBezTo>
                    <a:pt x="7174847" y="1079500"/>
                    <a:pt x="7179280" y="1069340"/>
                    <a:pt x="7165979" y="1059180"/>
                  </a:cubicBezTo>
                  <a:cubicBezTo>
                    <a:pt x="7161546" y="1056640"/>
                    <a:pt x="7163763" y="1050290"/>
                    <a:pt x="7165979" y="1046480"/>
                  </a:cubicBezTo>
                  <a:cubicBezTo>
                    <a:pt x="7172630" y="1032510"/>
                    <a:pt x="7159329" y="1021080"/>
                    <a:pt x="7134945" y="1018540"/>
                  </a:cubicBezTo>
                  <a:lnTo>
                    <a:pt x="7126079" y="1018540"/>
                  </a:lnTo>
                  <a:cubicBezTo>
                    <a:pt x="7128296" y="1014730"/>
                    <a:pt x="7130512" y="1013460"/>
                    <a:pt x="7132728" y="1010920"/>
                  </a:cubicBezTo>
                  <a:cubicBezTo>
                    <a:pt x="7126079" y="1009650"/>
                    <a:pt x="7119429" y="1009650"/>
                    <a:pt x="7114995" y="1007110"/>
                  </a:cubicBezTo>
                  <a:cubicBezTo>
                    <a:pt x="7110561" y="1005840"/>
                    <a:pt x="7108345" y="1002030"/>
                    <a:pt x="7103912" y="1000760"/>
                  </a:cubicBezTo>
                  <a:cubicBezTo>
                    <a:pt x="7086178" y="995680"/>
                    <a:pt x="7066228" y="990600"/>
                    <a:pt x="7046278" y="985520"/>
                  </a:cubicBezTo>
                  <a:cubicBezTo>
                    <a:pt x="7039628" y="984250"/>
                    <a:pt x="7030761" y="984250"/>
                    <a:pt x="7024111" y="984250"/>
                  </a:cubicBezTo>
                  <a:cubicBezTo>
                    <a:pt x="7019678" y="985520"/>
                    <a:pt x="7017461" y="980440"/>
                    <a:pt x="7013027" y="980440"/>
                  </a:cubicBezTo>
                  <a:cubicBezTo>
                    <a:pt x="6981993" y="976630"/>
                    <a:pt x="6950960" y="974090"/>
                    <a:pt x="6919926" y="969010"/>
                  </a:cubicBezTo>
                  <a:cubicBezTo>
                    <a:pt x="6895543" y="963930"/>
                    <a:pt x="6866725" y="974090"/>
                    <a:pt x="6842342" y="963930"/>
                  </a:cubicBezTo>
                  <a:cubicBezTo>
                    <a:pt x="6840125" y="962660"/>
                    <a:pt x="6835691" y="965200"/>
                    <a:pt x="6833474" y="965200"/>
                  </a:cubicBezTo>
                  <a:cubicBezTo>
                    <a:pt x="6813524" y="962660"/>
                    <a:pt x="6795791" y="969010"/>
                    <a:pt x="6775841" y="965200"/>
                  </a:cubicBezTo>
                  <a:cubicBezTo>
                    <a:pt x="6755890" y="961390"/>
                    <a:pt x="6733723" y="960120"/>
                    <a:pt x="6724856" y="948690"/>
                  </a:cubicBezTo>
                  <a:cubicBezTo>
                    <a:pt x="6715990" y="937260"/>
                    <a:pt x="6709340" y="925830"/>
                    <a:pt x="6709340" y="914400"/>
                  </a:cubicBezTo>
                  <a:cubicBezTo>
                    <a:pt x="6711556" y="900430"/>
                    <a:pt x="6722640" y="885190"/>
                    <a:pt x="6680522" y="887730"/>
                  </a:cubicBezTo>
                  <a:cubicBezTo>
                    <a:pt x="6682739" y="885190"/>
                    <a:pt x="6682739" y="882650"/>
                    <a:pt x="6684956" y="881380"/>
                  </a:cubicBezTo>
                  <a:cubicBezTo>
                    <a:pt x="6556387" y="873760"/>
                    <a:pt x="6427819" y="867410"/>
                    <a:pt x="6301467" y="859790"/>
                  </a:cubicBezTo>
                  <a:cubicBezTo>
                    <a:pt x="6297034" y="850900"/>
                    <a:pt x="6292601" y="840740"/>
                    <a:pt x="6288168" y="826770"/>
                  </a:cubicBezTo>
                  <a:cubicBezTo>
                    <a:pt x="6312551" y="842010"/>
                    <a:pt x="6334718" y="850900"/>
                    <a:pt x="6365752" y="849630"/>
                  </a:cubicBezTo>
                  <a:cubicBezTo>
                    <a:pt x="6367968" y="839470"/>
                    <a:pt x="6365752" y="831850"/>
                    <a:pt x="6348018" y="825500"/>
                  </a:cubicBezTo>
                  <a:cubicBezTo>
                    <a:pt x="6345801" y="824230"/>
                    <a:pt x="6343585" y="819150"/>
                    <a:pt x="6345801" y="816610"/>
                  </a:cubicBezTo>
                  <a:cubicBezTo>
                    <a:pt x="6354669" y="803910"/>
                    <a:pt x="6363535" y="792480"/>
                    <a:pt x="6370185" y="781050"/>
                  </a:cubicBezTo>
                  <a:cubicBezTo>
                    <a:pt x="6379052" y="784860"/>
                    <a:pt x="6385702" y="787400"/>
                    <a:pt x="6394569" y="789940"/>
                  </a:cubicBezTo>
                  <a:lnTo>
                    <a:pt x="6399002" y="787400"/>
                  </a:lnTo>
                  <a:lnTo>
                    <a:pt x="6372402" y="764540"/>
                  </a:lnTo>
                  <a:cubicBezTo>
                    <a:pt x="6390135" y="767080"/>
                    <a:pt x="6405652" y="768350"/>
                    <a:pt x="6425602" y="770890"/>
                  </a:cubicBezTo>
                  <a:cubicBezTo>
                    <a:pt x="6418953" y="763270"/>
                    <a:pt x="6412302" y="758190"/>
                    <a:pt x="6412302" y="758190"/>
                  </a:cubicBezTo>
                  <a:cubicBezTo>
                    <a:pt x="6423386" y="753110"/>
                    <a:pt x="6434469" y="748030"/>
                    <a:pt x="6449986" y="741680"/>
                  </a:cubicBezTo>
                  <a:cubicBezTo>
                    <a:pt x="6449986" y="740410"/>
                    <a:pt x="6452203" y="732790"/>
                    <a:pt x="6458853" y="731520"/>
                  </a:cubicBezTo>
                  <a:cubicBezTo>
                    <a:pt x="6472153" y="727710"/>
                    <a:pt x="6476587" y="734060"/>
                    <a:pt x="6481020" y="740410"/>
                  </a:cubicBezTo>
                  <a:cubicBezTo>
                    <a:pt x="6483237" y="744220"/>
                    <a:pt x="6496537" y="745490"/>
                    <a:pt x="6505404" y="746760"/>
                  </a:cubicBezTo>
                  <a:cubicBezTo>
                    <a:pt x="6514270" y="748030"/>
                    <a:pt x="6525354" y="748030"/>
                    <a:pt x="6536437" y="746760"/>
                  </a:cubicBezTo>
                  <a:cubicBezTo>
                    <a:pt x="6554171" y="746760"/>
                    <a:pt x="6571904" y="745490"/>
                    <a:pt x="6596288" y="744220"/>
                  </a:cubicBezTo>
                  <a:cubicBezTo>
                    <a:pt x="6578554" y="741680"/>
                    <a:pt x="6565255" y="739140"/>
                    <a:pt x="6554171" y="737870"/>
                  </a:cubicBezTo>
                  <a:cubicBezTo>
                    <a:pt x="6554171" y="736600"/>
                    <a:pt x="6554171" y="735330"/>
                    <a:pt x="6551954" y="734060"/>
                  </a:cubicBezTo>
                  <a:cubicBezTo>
                    <a:pt x="6569688" y="731520"/>
                    <a:pt x="6587422" y="728980"/>
                    <a:pt x="6602938" y="726440"/>
                  </a:cubicBezTo>
                  <a:cubicBezTo>
                    <a:pt x="6620672" y="728980"/>
                    <a:pt x="6636189" y="732790"/>
                    <a:pt x="6649489" y="735330"/>
                  </a:cubicBezTo>
                  <a:cubicBezTo>
                    <a:pt x="6653923" y="758190"/>
                    <a:pt x="6680522" y="739140"/>
                    <a:pt x="6696040" y="741680"/>
                  </a:cubicBezTo>
                  <a:cubicBezTo>
                    <a:pt x="6691606" y="736600"/>
                    <a:pt x="6684956" y="731520"/>
                    <a:pt x="6678306" y="725170"/>
                  </a:cubicBezTo>
                  <a:cubicBezTo>
                    <a:pt x="6707123" y="727710"/>
                    <a:pt x="6735940" y="727710"/>
                    <a:pt x="6755890" y="740410"/>
                  </a:cubicBezTo>
                  <a:cubicBezTo>
                    <a:pt x="6758107" y="741680"/>
                    <a:pt x="6766974" y="740410"/>
                    <a:pt x="6771408" y="739140"/>
                  </a:cubicBezTo>
                  <a:cubicBezTo>
                    <a:pt x="6778057" y="740410"/>
                    <a:pt x="6789141" y="742950"/>
                    <a:pt x="6793574" y="741680"/>
                  </a:cubicBezTo>
                  <a:cubicBezTo>
                    <a:pt x="6800224" y="737870"/>
                    <a:pt x="6800224" y="731520"/>
                    <a:pt x="6806874" y="723900"/>
                  </a:cubicBezTo>
                  <a:cubicBezTo>
                    <a:pt x="6822391" y="739140"/>
                    <a:pt x="6837908" y="730250"/>
                    <a:pt x="6853425" y="723900"/>
                  </a:cubicBezTo>
                  <a:cubicBezTo>
                    <a:pt x="6851208" y="727710"/>
                    <a:pt x="6851208" y="730250"/>
                    <a:pt x="6851208" y="730250"/>
                  </a:cubicBezTo>
                  <a:cubicBezTo>
                    <a:pt x="6864509" y="734060"/>
                    <a:pt x="6875592" y="736600"/>
                    <a:pt x="6891109" y="740410"/>
                  </a:cubicBezTo>
                  <a:cubicBezTo>
                    <a:pt x="6902192" y="737870"/>
                    <a:pt x="6915493" y="728980"/>
                    <a:pt x="6935443" y="737870"/>
                  </a:cubicBezTo>
                  <a:cubicBezTo>
                    <a:pt x="6937659" y="739140"/>
                    <a:pt x="6946526" y="736600"/>
                    <a:pt x="6953176" y="736600"/>
                  </a:cubicBezTo>
                  <a:cubicBezTo>
                    <a:pt x="6959826" y="735330"/>
                    <a:pt x="6964260" y="735330"/>
                    <a:pt x="6966476" y="734060"/>
                  </a:cubicBezTo>
                  <a:cubicBezTo>
                    <a:pt x="6970910" y="725170"/>
                    <a:pt x="6973127" y="717550"/>
                    <a:pt x="6979776" y="709930"/>
                  </a:cubicBezTo>
                  <a:cubicBezTo>
                    <a:pt x="6986427" y="702310"/>
                    <a:pt x="6984210" y="694690"/>
                    <a:pt x="6970910" y="692150"/>
                  </a:cubicBezTo>
                  <a:cubicBezTo>
                    <a:pt x="6966476" y="690880"/>
                    <a:pt x="6962043" y="690880"/>
                    <a:pt x="6959826" y="689610"/>
                  </a:cubicBezTo>
                  <a:cubicBezTo>
                    <a:pt x="6979776" y="678180"/>
                    <a:pt x="6997511" y="670560"/>
                    <a:pt x="7026328" y="675640"/>
                  </a:cubicBezTo>
                  <a:cubicBezTo>
                    <a:pt x="7032977" y="676910"/>
                    <a:pt x="7041845" y="671830"/>
                    <a:pt x="7052928" y="668020"/>
                  </a:cubicBezTo>
                  <a:cubicBezTo>
                    <a:pt x="7046278" y="664210"/>
                    <a:pt x="7041845" y="662940"/>
                    <a:pt x="7037411" y="661670"/>
                  </a:cubicBezTo>
                  <a:cubicBezTo>
                    <a:pt x="7055145" y="640080"/>
                    <a:pt x="7083961" y="654050"/>
                    <a:pt x="7110561" y="654050"/>
                  </a:cubicBezTo>
                  <a:cubicBezTo>
                    <a:pt x="7101695" y="650240"/>
                    <a:pt x="7097262" y="646430"/>
                    <a:pt x="7092828" y="645160"/>
                  </a:cubicBezTo>
                  <a:cubicBezTo>
                    <a:pt x="7106128" y="641350"/>
                    <a:pt x="7119429" y="638810"/>
                    <a:pt x="7130512" y="635000"/>
                  </a:cubicBezTo>
                  <a:cubicBezTo>
                    <a:pt x="7132728" y="629920"/>
                    <a:pt x="7130512" y="624840"/>
                    <a:pt x="7132728" y="622300"/>
                  </a:cubicBezTo>
                  <a:cubicBezTo>
                    <a:pt x="7143812" y="612140"/>
                    <a:pt x="7137162" y="604520"/>
                    <a:pt x="7119429" y="599440"/>
                  </a:cubicBezTo>
                  <a:cubicBezTo>
                    <a:pt x="7112778" y="596900"/>
                    <a:pt x="7106128" y="591820"/>
                    <a:pt x="7101695" y="588010"/>
                  </a:cubicBezTo>
                  <a:cubicBezTo>
                    <a:pt x="7108345" y="588010"/>
                    <a:pt x="7117212" y="586740"/>
                    <a:pt x="7126079" y="586740"/>
                  </a:cubicBezTo>
                  <a:lnTo>
                    <a:pt x="7126079" y="571500"/>
                  </a:lnTo>
                  <a:cubicBezTo>
                    <a:pt x="7130512" y="571500"/>
                    <a:pt x="7134945" y="571500"/>
                    <a:pt x="7139379" y="572770"/>
                  </a:cubicBezTo>
                  <a:cubicBezTo>
                    <a:pt x="7141596" y="557530"/>
                    <a:pt x="7143812" y="542290"/>
                    <a:pt x="7148246" y="525780"/>
                  </a:cubicBezTo>
                  <a:cubicBezTo>
                    <a:pt x="7123862" y="518160"/>
                    <a:pt x="7137162" y="509270"/>
                    <a:pt x="7150463" y="497840"/>
                  </a:cubicBezTo>
                  <a:cubicBezTo>
                    <a:pt x="7150463" y="497840"/>
                    <a:pt x="7146029" y="496570"/>
                    <a:pt x="7141596" y="496570"/>
                  </a:cubicBezTo>
                  <a:cubicBezTo>
                    <a:pt x="7143812" y="491490"/>
                    <a:pt x="7148246" y="486410"/>
                    <a:pt x="7150463" y="481330"/>
                  </a:cubicBezTo>
                  <a:cubicBezTo>
                    <a:pt x="7154896" y="471170"/>
                    <a:pt x="7148246" y="469900"/>
                    <a:pt x="7128296" y="474980"/>
                  </a:cubicBezTo>
                  <a:cubicBezTo>
                    <a:pt x="7126079" y="472440"/>
                    <a:pt x="7123862" y="468630"/>
                    <a:pt x="7119429" y="466090"/>
                  </a:cubicBezTo>
                  <a:cubicBezTo>
                    <a:pt x="7117212" y="467360"/>
                    <a:pt x="7117212" y="468630"/>
                    <a:pt x="7114995" y="469900"/>
                  </a:cubicBezTo>
                  <a:cubicBezTo>
                    <a:pt x="7106128" y="468630"/>
                    <a:pt x="7099478" y="466090"/>
                    <a:pt x="7090611" y="464820"/>
                  </a:cubicBezTo>
                  <a:cubicBezTo>
                    <a:pt x="7046278" y="454660"/>
                    <a:pt x="6999727" y="457200"/>
                    <a:pt x="6955393" y="455930"/>
                  </a:cubicBezTo>
                  <a:cubicBezTo>
                    <a:pt x="6948743" y="455930"/>
                    <a:pt x="6939876" y="459740"/>
                    <a:pt x="6933226" y="459740"/>
                  </a:cubicBezTo>
                  <a:cubicBezTo>
                    <a:pt x="6906626" y="458470"/>
                    <a:pt x="6882242" y="453390"/>
                    <a:pt x="6857858" y="452120"/>
                  </a:cubicBezTo>
                  <a:cubicBezTo>
                    <a:pt x="6824608" y="450850"/>
                    <a:pt x="6791358" y="450850"/>
                    <a:pt x="6758107" y="450850"/>
                  </a:cubicBezTo>
                  <a:cubicBezTo>
                    <a:pt x="6733723" y="450850"/>
                    <a:pt x="6729290" y="443230"/>
                    <a:pt x="6731507" y="433070"/>
                  </a:cubicBezTo>
                  <a:cubicBezTo>
                    <a:pt x="6740374" y="429260"/>
                    <a:pt x="6749240" y="421640"/>
                    <a:pt x="6749240" y="420370"/>
                  </a:cubicBezTo>
                  <a:cubicBezTo>
                    <a:pt x="6720424" y="407670"/>
                    <a:pt x="6747024" y="398780"/>
                    <a:pt x="6753674" y="388620"/>
                  </a:cubicBezTo>
                  <a:cubicBezTo>
                    <a:pt x="6751457" y="363220"/>
                    <a:pt x="6749240" y="337820"/>
                    <a:pt x="6747024" y="311150"/>
                  </a:cubicBezTo>
                  <a:cubicBezTo>
                    <a:pt x="6751457" y="309880"/>
                    <a:pt x="6760324" y="308610"/>
                    <a:pt x="6766974" y="307340"/>
                  </a:cubicBezTo>
                  <a:cubicBezTo>
                    <a:pt x="6764758" y="303530"/>
                    <a:pt x="6760324" y="299720"/>
                    <a:pt x="6760324" y="295910"/>
                  </a:cubicBezTo>
                  <a:cubicBezTo>
                    <a:pt x="6766974" y="280670"/>
                    <a:pt x="6769191" y="265430"/>
                    <a:pt x="6740374" y="254000"/>
                  </a:cubicBezTo>
                  <a:cubicBezTo>
                    <a:pt x="6753674" y="248920"/>
                    <a:pt x="6764758" y="245110"/>
                    <a:pt x="6778057" y="240030"/>
                  </a:cubicBezTo>
                  <a:cubicBezTo>
                    <a:pt x="6775841" y="238760"/>
                    <a:pt x="6773624" y="236220"/>
                    <a:pt x="6773624" y="234950"/>
                  </a:cubicBezTo>
                  <a:cubicBezTo>
                    <a:pt x="6773624" y="233680"/>
                    <a:pt x="6771408" y="233680"/>
                    <a:pt x="6769191" y="233680"/>
                  </a:cubicBezTo>
                  <a:cubicBezTo>
                    <a:pt x="6747024" y="233680"/>
                    <a:pt x="6738157" y="231140"/>
                    <a:pt x="6735940" y="218440"/>
                  </a:cubicBezTo>
                  <a:cubicBezTo>
                    <a:pt x="6735940" y="215900"/>
                    <a:pt x="6735940" y="212090"/>
                    <a:pt x="6740374" y="209550"/>
                  </a:cubicBezTo>
                  <a:cubicBezTo>
                    <a:pt x="6749240" y="205740"/>
                    <a:pt x="6758107" y="201930"/>
                    <a:pt x="6769191" y="199390"/>
                  </a:cubicBezTo>
                  <a:cubicBezTo>
                    <a:pt x="6773624" y="198120"/>
                    <a:pt x="6782491" y="199390"/>
                    <a:pt x="6786924" y="200660"/>
                  </a:cubicBezTo>
                  <a:cubicBezTo>
                    <a:pt x="6811308" y="208280"/>
                    <a:pt x="6813524" y="208280"/>
                    <a:pt x="6817958" y="191770"/>
                  </a:cubicBezTo>
                  <a:cubicBezTo>
                    <a:pt x="6822391" y="193040"/>
                    <a:pt x="6826824" y="194310"/>
                    <a:pt x="6833474" y="195580"/>
                  </a:cubicBezTo>
                  <a:cubicBezTo>
                    <a:pt x="6831258" y="190500"/>
                    <a:pt x="6831258" y="186690"/>
                    <a:pt x="6826824" y="182880"/>
                  </a:cubicBezTo>
                  <a:cubicBezTo>
                    <a:pt x="6826824" y="181610"/>
                    <a:pt x="6822391" y="180340"/>
                    <a:pt x="6817958" y="179070"/>
                  </a:cubicBezTo>
                  <a:cubicBezTo>
                    <a:pt x="6822391" y="177800"/>
                    <a:pt x="6826824" y="175260"/>
                    <a:pt x="6831258" y="176530"/>
                  </a:cubicBezTo>
                  <a:cubicBezTo>
                    <a:pt x="6853425" y="180340"/>
                    <a:pt x="6866725" y="171450"/>
                    <a:pt x="6882242" y="166370"/>
                  </a:cubicBezTo>
                  <a:cubicBezTo>
                    <a:pt x="6868942" y="156210"/>
                    <a:pt x="6855641" y="147320"/>
                    <a:pt x="6844558" y="137160"/>
                  </a:cubicBezTo>
                  <a:cubicBezTo>
                    <a:pt x="6862292" y="132080"/>
                    <a:pt x="6875592" y="129540"/>
                    <a:pt x="6888892" y="125730"/>
                  </a:cubicBezTo>
                  <a:cubicBezTo>
                    <a:pt x="6860075" y="97790"/>
                    <a:pt x="6860075" y="97790"/>
                    <a:pt x="6880025" y="86360"/>
                  </a:cubicBezTo>
                  <a:cubicBezTo>
                    <a:pt x="6880025" y="85090"/>
                    <a:pt x="6877808" y="83820"/>
                    <a:pt x="6877808" y="82550"/>
                  </a:cubicBezTo>
                  <a:cubicBezTo>
                    <a:pt x="6871159" y="83820"/>
                    <a:pt x="6862292" y="85090"/>
                    <a:pt x="6855641" y="87630"/>
                  </a:cubicBezTo>
                  <a:lnTo>
                    <a:pt x="6853425" y="86360"/>
                  </a:lnTo>
                  <a:cubicBezTo>
                    <a:pt x="6862292" y="81280"/>
                    <a:pt x="6871159" y="77470"/>
                    <a:pt x="6880025" y="72390"/>
                  </a:cubicBezTo>
                  <a:cubicBezTo>
                    <a:pt x="6880025" y="68580"/>
                    <a:pt x="6884459" y="59690"/>
                    <a:pt x="6880025" y="57150"/>
                  </a:cubicBezTo>
                  <a:cubicBezTo>
                    <a:pt x="6862292" y="48260"/>
                    <a:pt x="6882242" y="39370"/>
                    <a:pt x="6877808" y="30480"/>
                  </a:cubicBezTo>
                  <a:cubicBezTo>
                    <a:pt x="6875592" y="27940"/>
                    <a:pt x="6877808" y="21590"/>
                    <a:pt x="6875592" y="21590"/>
                  </a:cubicBezTo>
                  <a:cubicBezTo>
                    <a:pt x="6862292" y="17780"/>
                    <a:pt x="6846775" y="11430"/>
                    <a:pt x="6831258" y="11430"/>
                  </a:cubicBezTo>
                  <a:cubicBezTo>
                    <a:pt x="6795791" y="10160"/>
                    <a:pt x="6760324" y="12700"/>
                    <a:pt x="6724856" y="12700"/>
                  </a:cubicBezTo>
                  <a:lnTo>
                    <a:pt x="6611805" y="12700"/>
                  </a:lnTo>
                  <a:cubicBezTo>
                    <a:pt x="6585205" y="12700"/>
                    <a:pt x="6563038" y="8890"/>
                    <a:pt x="6536437" y="5080"/>
                  </a:cubicBezTo>
                  <a:cubicBezTo>
                    <a:pt x="6505404" y="0"/>
                    <a:pt x="6472153" y="3810"/>
                    <a:pt x="6438903" y="5080"/>
                  </a:cubicBezTo>
                  <a:cubicBezTo>
                    <a:pt x="6367968" y="6350"/>
                    <a:pt x="6297034" y="6350"/>
                    <a:pt x="6226100" y="7620"/>
                  </a:cubicBezTo>
                  <a:cubicBezTo>
                    <a:pt x="6192850" y="7620"/>
                    <a:pt x="6157382" y="10160"/>
                    <a:pt x="6124132" y="11430"/>
                  </a:cubicBezTo>
                  <a:cubicBezTo>
                    <a:pt x="6082014" y="12700"/>
                    <a:pt x="6039898" y="11430"/>
                    <a:pt x="5997780" y="12700"/>
                  </a:cubicBezTo>
                  <a:cubicBezTo>
                    <a:pt x="5953446" y="13970"/>
                    <a:pt x="5909113" y="16510"/>
                    <a:pt x="5864778" y="17780"/>
                  </a:cubicBezTo>
                  <a:cubicBezTo>
                    <a:pt x="5811578" y="19050"/>
                    <a:pt x="5758377" y="19050"/>
                    <a:pt x="5705176" y="20320"/>
                  </a:cubicBezTo>
                  <a:lnTo>
                    <a:pt x="5538924" y="24130"/>
                  </a:lnTo>
                  <a:cubicBezTo>
                    <a:pt x="5487940" y="25400"/>
                    <a:pt x="5439173" y="25400"/>
                    <a:pt x="5388189" y="25400"/>
                  </a:cubicBezTo>
                  <a:cubicBezTo>
                    <a:pt x="5350505" y="25400"/>
                    <a:pt x="5310605" y="26670"/>
                    <a:pt x="5272920" y="27940"/>
                  </a:cubicBezTo>
                  <a:lnTo>
                    <a:pt x="5159869" y="31750"/>
                  </a:lnTo>
                  <a:cubicBezTo>
                    <a:pt x="5133269" y="33020"/>
                    <a:pt x="5106668" y="33020"/>
                    <a:pt x="5077851" y="34290"/>
                  </a:cubicBezTo>
                  <a:cubicBezTo>
                    <a:pt x="5033518" y="35560"/>
                    <a:pt x="4989183" y="35560"/>
                    <a:pt x="4944850" y="36830"/>
                  </a:cubicBezTo>
                  <a:cubicBezTo>
                    <a:pt x="4893866" y="38100"/>
                    <a:pt x="4845098" y="40640"/>
                    <a:pt x="4796330" y="41910"/>
                  </a:cubicBezTo>
                  <a:cubicBezTo>
                    <a:pt x="4745347" y="44450"/>
                    <a:pt x="4696579" y="46990"/>
                    <a:pt x="4645596" y="49530"/>
                  </a:cubicBezTo>
                  <a:cubicBezTo>
                    <a:pt x="4625645" y="50800"/>
                    <a:pt x="4605695" y="50800"/>
                    <a:pt x="4583528" y="52070"/>
                  </a:cubicBezTo>
                  <a:lnTo>
                    <a:pt x="4519244" y="52070"/>
                  </a:lnTo>
                  <a:cubicBezTo>
                    <a:pt x="4446093" y="54610"/>
                    <a:pt x="4375158" y="58420"/>
                    <a:pt x="4302008" y="60960"/>
                  </a:cubicBezTo>
                  <a:cubicBezTo>
                    <a:pt x="4257674" y="62230"/>
                    <a:pt x="4211123" y="63500"/>
                    <a:pt x="4166789" y="66040"/>
                  </a:cubicBezTo>
                  <a:cubicBezTo>
                    <a:pt x="4140189" y="67310"/>
                    <a:pt x="4111372" y="69850"/>
                    <a:pt x="4084771" y="71120"/>
                  </a:cubicBezTo>
                  <a:lnTo>
                    <a:pt x="3905219" y="78740"/>
                  </a:lnTo>
                  <a:cubicBezTo>
                    <a:pt x="3867535" y="80010"/>
                    <a:pt x="3832068" y="85090"/>
                    <a:pt x="3796601" y="86360"/>
                  </a:cubicBezTo>
                  <a:cubicBezTo>
                    <a:pt x="3741183" y="88900"/>
                    <a:pt x="3683549" y="90170"/>
                    <a:pt x="3628132" y="92710"/>
                  </a:cubicBezTo>
                  <a:cubicBezTo>
                    <a:pt x="3614832" y="92710"/>
                    <a:pt x="3599314" y="93980"/>
                    <a:pt x="3586014" y="93980"/>
                  </a:cubicBezTo>
                  <a:cubicBezTo>
                    <a:pt x="3537247" y="96520"/>
                    <a:pt x="3490697" y="99060"/>
                    <a:pt x="3441929" y="101600"/>
                  </a:cubicBezTo>
                  <a:cubicBezTo>
                    <a:pt x="3415329" y="102870"/>
                    <a:pt x="3386512" y="105410"/>
                    <a:pt x="3359912" y="106680"/>
                  </a:cubicBezTo>
                  <a:cubicBezTo>
                    <a:pt x="3326661" y="107950"/>
                    <a:pt x="3293411" y="109220"/>
                    <a:pt x="3262377" y="110490"/>
                  </a:cubicBezTo>
                  <a:cubicBezTo>
                    <a:pt x="3200309" y="114300"/>
                    <a:pt x="3136025" y="118110"/>
                    <a:pt x="3073958" y="121920"/>
                  </a:cubicBezTo>
                  <a:cubicBezTo>
                    <a:pt x="3062874" y="123190"/>
                    <a:pt x="3054007" y="127000"/>
                    <a:pt x="3042924" y="127000"/>
                  </a:cubicBezTo>
                  <a:cubicBezTo>
                    <a:pt x="2991940" y="129540"/>
                    <a:pt x="2940956" y="129540"/>
                    <a:pt x="2892189" y="133350"/>
                  </a:cubicBezTo>
                  <a:cubicBezTo>
                    <a:pt x="2865588" y="135890"/>
                    <a:pt x="2836771" y="129540"/>
                    <a:pt x="2812387" y="142240"/>
                  </a:cubicBezTo>
                  <a:cubicBezTo>
                    <a:pt x="2803521" y="146050"/>
                    <a:pt x="2779137" y="139700"/>
                    <a:pt x="2763620" y="140970"/>
                  </a:cubicBezTo>
                  <a:cubicBezTo>
                    <a:pt x="2701553" y="144780"/>
                    <a:pt x="2639485" y="149860"/>
                    <a:pt x="2579634" y="153670"/>
                  </a:cubicBezTo>
                  <a:cubicBezTo>
                    <a:pt x="2530867" y="157480"/>
                    <a:pt x="2484316" y="160020"/>
                    <a:pt x="2435549" y="163830"/>
                  </a:cubicBezTo>
                  <a:cubicBezTo>
                    <a:pt x="2417815" y="165100"/>
                    <a:pt x="2400082" y="168910"/>
                    <a:pt x="2384565" y="170180"/>
                  </a:cubicBezTo>
                  <a:cubicBezTo>
                    <a:pt x="2340231" y="172720"/>
                    <a:pt x="2295897" y="175260"/>
                    <a:pt x="2253780" y="177800"/>
                  </a:cubicBezTo>
                  <a:cubicBezTo>
                    <a:pt x="2253780" y="182880"/>
                    <a:pt x="2253780" y="185420"/>
                    <a:pt x="2251563" y="187960"/>
                  </a:cubicBezTo>
                  <a:cubicBezTo>
                    <a:pt x="2247130" y="185420"/>
                    <a:pt x="2242696" y="181610"/>
                    <a:pt x="2238263" y="176530"/>
                  </a:cubicBezTo>
                  <a:cubicBezTo>
                    <a:pt x="2229396" y="190500"/>
                    <a:pt x="2211663" y="181610"/>
                    <a:pt x="2198363" y="182880"/>
                  </a:cubicBezTo>
                  <a:cubicBezTo>
                    <a:pt x="2173979" y="185420"/>
                    <a:pt x="2147379" y="189230"/>
                    <a:pt x="2122995" y="190500"/>
                  </a:cubicBezTo>
                  <a:cubicBezTo>
                    <a:pt x="2078661" y="194310"/>
                    <a:pt x="2034327" y="196850"/>
                    <a:pt x="1989993" y="199390"/>
                  </a:cubicBezTo>
                  <a:cubicBezTo>
                    <a:pt x="1952309" y="201930"/>
                    <a:pt x="1914625" y="207010"/>
                    <a:pt x="1876941" y="210820"/>
                  </a:cubicBezTo>
                  <a:cubicBezTo>
                    <a:pt x="1812657" y="217170"/>
                    <a:pt x="1746157" y="220980"/>
                    <a:pt x="1681872" y="227330"/>
                  </a:cubicBezTo>
                  <a:cubicBezTo>
                    <a:pt x="1637538" y="231140"/>
                    <a:pt x="1593204" y="237490"/>
                    <a:pt x="1546654" y="241300"/>
                  </a:cubicBezTo>
                  <a:cubicBezTo>
                    <a:pt x="1500103" y="246380"/>
                    <a:pt x="1451336" y="250190"/>
                    <a:pt x="1404785" y="255270"/>
                  </a:cubicBezTo>
                  <a:cubicBezTo>
                    <a:pt x="1371535" y="259080"/>
                    <a:pt x="1338284" y="264160"/>
                    <a:pt x="1305034" y="267970"/>
                  </a:cubicBezTo>
                  <a:cubicBezTo>
                    <a:pt x="1238533" y="274320"/>
                    <a:pt x="1169815" y="280670"/>
                    <a:pt x="1103315" y="287020"/>
                  </a:cubicBezTo>
                  <a:cubicBezTo>
                    <a:pt x="1078931" y="289560"/>
                    <a:pt x="1056764" y="294640"/>
                    <a:pt x="1032380" y="297180"/>
                  </a:cubicBezTo>
                  <a:cubicBezTo>
                    <a:pt x="990263" y="302260"/>
                    <a:pt x="948146" y="304800"/>
                    <a:pt x="906029" y="309880"/>
                  </a:cubicBezTo>
                  <a:cubicBezTo>
                    <a:pt x="874995" y="313690"/>
                    <a:pt x="846178" y="320040"/>
                    <a:pt x="817361" y="322580"/>
                  </a:cubicBezTo>
                  <a:cubicBezTo>
                    <a:pt x="755293" y="330200"/>
                    <a:pt x="693226" y="335280"/>
                    <a:pt x="631158" y="341630"/>
                  </a:cubicBezTo>
                  <a:cubicBezTo>
                    <a:pt x="604558" y="344170"/>
                    <a:pt x="577957" y="349250"/>
                    <a:pt x="551357" y="353060"/>
                  </a:cubicBezTo>
                  <a:cubicBezTo>
                    <a:pt x="509240" y="359410"/>
                    <a:pt x="464906" y="364490"/>
                    <a:pt x="422789" y="370840"/>
                  </a:cubicBezTo>
                  <a:cubicBezTo>
                    <a:pt x="411705" y="372110"/>
                    <a:pt x="400622" y="375920"/>
                    <a:pt x="387322" y="377190"/>
                  </a:cubicBezTo>
                  <a:cubicBezTo>
                    <a:pt x="374021" y="378460"/>
                    <a:pt x="360721" y="378460"/>
                    <a:pt x="347421" y="379730"/>
                  </a:cubicBezTo>
                  <a:cubicBezTo>
                    <a:pt x="320821" y="383540"/>
                    <a:pt x="294220" y="387350"/>
                    <a:pt x="269837" y="391160"/>
                  </a:cubicBezTo>
                  <a:cubicBezTo>
                    <a:pt x="216636" y="398780"/>
                    <a:pt x="190036" y="401320"/>
                    <a:pt x="165652" y="408940"/>
                  </a:cubicBezTo>
                  <a:cubicBezTo>
                    <a:pt x="143485" y="415290"/>
                    <a:pt x="112451" y="414020"/>
                    <a:pt x="103584" y="434340"/>
                  </a:cubicBezTo>
                  <a:cubicBezTo>
                    <a:pt x="99151" y="440690"/>
                    <a:pt x="88068" y="444500"/>
                    <a:pt x="108018" y="447040"/>
                  </a:cubicBezTo>
                  <a:cubicBezTo>
                    <a:pt x="110235" y="447040"/>
                    <a:pt x="114668" y="450850"/>
                    <a:pt x="112451" y="452120"/>
                  </a:cubicBezTo>
                  <a:cubicBezTo>
                    <a:pt x="108018" y="459740"/>
                    <a:pt x="103584" y="467360"/>
                    <a:pt x="99151" y="477520"/>
                  </a:cubicBezTo>
                  <a:cubicBezTo>
                    <a:pt x="99151" y="477520"/>
                    <a:pt x="103584" y="478790"/>
                    <a:pt x="108018" y="481330"/>
                  </a:cubicBezTo>
                  <a:cubicBezTo>
                    <a:pt x="94718" y="488950"/>
                    <a:pt x="94718" y="516890"/>
                    <a:pt x="103584" y="525780"/>
                  </a:cubicBezTo>
                  <a:cubicBezTo>
                    <a:pt x="108018" y="530860"/>
                    <a:pt x="110235" y="537210"/>
                    <a:pt x="112451" y="543560"/>
                  </a:cubicBezTo>
                  <a:cubicBezTo>
                    <a:pt x="85851" y="547370"/>
                    <a:pt x="116885" y="556260"/>
                    <a:pt x="108018" y="561340"/>
                  </a:cubicBezTo>
                  <a:cubicBezTo>
                    <a:pt x="112451" y="561340"/>
                    <a:pt x="116885" y="561340"/>
                    <a:pt x="123535" y="562610"/>
                  </a:cubicBezTo>
                  <a:cubicBezTo>
                    <a:pt x="119101" y="566420"/>
                    <a:pt x="114668" y="568960"/>
                    <a:pt x="112451" y="570230"/>
                  </a:cubicBezTo>
                  <a:cubicBezTo>
                    <a:pt x="116885" y="572770"/>
                    <a:pt x="123535" y="574040"/>
                    <a:pt x="127968" y="576580"/>
                  </a:cubicBezTo>
                  <a:cubicBezTo>
                    <a:pt x="103584" y="595630"/>
                    <a:pt x="103584" y="604520"/>
                    <a:pt x="132401" y="621030"/>
                  </a:cubicBezTo>
                  <a:cubicBezTo>
                    <a:pt x="134618" y="622300"/>
                    <a:pt x="139052" y="624840"/>
                    <a:pt x="139052" y="626110"/>
                  </a:cubicBezTo>
                  <a:cubicBezTo>
                    <a:pt x="132401" y="640080"/>
                    <a:pt x="134618" y="652780"/>
                    <a:pt x="150135" y="664210"/>
                  </a:cubicBezTo>
                  <a:cubicBezTo>
                    <a:pt x="150135" y="664210"/>
                    <a:pt x="147918" y="668020"/>
                    <a:pt x="143485" y="670560"/>
                  </a:cubicBezTo>
                  <a:cubicBezTo>
                    <a:pt x="150135" y="669290"/>
                    <a:pt x="154568" y="668020"/>
                    <a:pt x="159002" y="668020"/>
                  </a:cubicBezTo>
                  <a:lnTo>
                    <a:pt x="152352" y="690880"/>
                  </a:lnTo>
                  <a:lnTo>
                    <a:pt x="176735" y="690880"/>
                  </a:lnTo>
                  <a:cubicBezTo>
                    <a:pt x="183385" y="695960"/>
                    <a:pt x="190036" y="699770"/>
                    <a:pt x="190036" y="701040"/>
                  </a:cubicBezTo>
                  <a:cubicBezTo>
                    <a:pt x="196686" y="697230"/>
                    <a:pt x="201119" y="695960"/>
                    <a:pt x="203336" y="694690"/>
                  </a:cubicBezTo>
                  <a:cubicBezTo>
                    <a:pt x="214419" y="704850"/>
                    <a:pt x="223286" y="712470"/>
                    <a:pt x="229936" y="720090"/>
                  </a:cubicBezTo>
                  <a:cubicBezTo>
                    <a:pt x="227719" y="728980"/>
                    <a:pt x="223286" y="736600"/>
                    <a:pt x="221069" y="741680"/>
                  </a:cubicBezTo>
                  <a:cubicBezTo>
                    <a:pt x="209986" y="741680"/>
                    <a:pt x="198902" y="740410"/>
                    <a:pt x="192252" y="742950"/>
                  </a:cubicBezTo>
                  <a:cubicBezTo>
                    <a:pt x="185602" y="745490"/>
                    <a:pt x="185602" y="751840"/>
                    <a:pt x="181169" y="755650"/>
                  </a:cubicBezTo>
                  <a:cubicBezTo>
                    <a:pt x="181169" y="756920"/>
                    <a:pt x="196686" y="773430"/>
                    <a:pt x="194469" y="774700"/>
                  </a:cubicBezTo>
                  <a:cubicBezTo>
                    <a:pt x="192252" y="783590"/>
                    <a:pt x="187819" y="792480"/>
                    <a:pt x="185602" y="802640"/>
                  </a:cubicBezTo>
                  <a:cubicBezTo>
                    <a:pt x="194469" y="806450"/>
                    <a:pt x="205552" y="811530"/>
                    <a:pt x="214419" y="815340"/>
                  </a:cubicBezTo>
                  <a:cubicBezTo>
                    <a:pt x="198902" y="820420"/>
                    <a:pt x="187819" y="825500"/>
                    <a:pt x="176735" y="829310"/>
                  </a:cubicBezTo>
                  <a:cubicBezTo>
                    <a:pt x="181169" y="830580"/>
                    <a:pt x="183385" y="831850"/>
                    <a:pt x="187819" y="833120"/>
                  </a:cubicBezTo>
                  <a:cubicBezTo>
                    <a:pt x="190036" y="838200"/>
                    <a:pt x="194469" y="843280"/>
                    <a:pt x="194469" y="848360"/>
                  </a:cubicBezTo>
                  <a:cubicBezTo>
                    <a:pt x="194469" y="853440"/>
                    <a:pt x="187819" y="862330"/>
                    <a:pt x="192252" y="863600"/>
                  </a:cubicBezTo>
                  <a:cubicBezTo>
                    <a:pt x="212203" y="869950"/>
                    <a:pt x="201119" y="889000"/>
                    <a:pt x="227719" y="891540"/>
                  </a:cubicBezTo>
                  <a:cubicBezTo>
                    <a:pt x="229936" y="891540"/>
                    <a:pt x="229936" y="894080"/>
                    <a:pt x="234370" y="896620"/>
                  </a:cubicBezTo>
                  <a:cubicBezTo>
                    <a:pt x="227719" y="896620"/>
                    <a:pt x="223286" y="896620"/>
                    <a:pt x="214419" y="897890"/>
                  </a:cubicBezTo>
                  <a:cubicBezTo>
                    <a:pt x="238803" y="908050"/>
                    <a:pt x="232153" y="916940"/>
                    <a:pt x="223286" y="924560"/>
                  </a:cubicBezTo>
                  <a:cubicBezTo>
                    <a:pt x="214419" y="925830"/>
                    <a:pt x="207769" y="927100"/>
                    <a:pt x="201119" y="928370"/>
                  </a:cubicBezTo>
                  <a:cubicBezTo>
                    <a:pt x="203336" y="930910"/>
                    <a:pt x="203336" y="932180"/>
                    <a:pt x="205552" y="934720"/>
                  </a:cubicBezTo>
                  <a:cubicBezTo>
                    <a:pt x="207769" y="935990"/>
                    <a:pt x="218853" y="952500"/>
                    <a:pt x="218853" y="955040"/>
                  </a:cubicBezTo>
                  <a:cubicBezTo>
                    <a:pt x="214419" y="961390"/>
                    <a:pt x="212203" y="967740"/>
                    <a:pt x="209986" y="974090"/>
                  </a:cubicBezTo>
                  <a:cubicBezTo>
                    <a:pt x="223286" y="974090"/>
                    <a:pt x="234370" y="975360"/>
                    <a:pt x="238803" y="975360"/>
                  </a:cubicBezTo>
                  <a:cubicBezTo>
                    <a:pt x="234370" y="976630"/>
                    <a:pt x="227719" y="979170"/>
                    <a:pt x="223286" y="980440"/>
                  </a:cubicBezTo>
                  <a:cubicBezTo>
                    <a:pt x="225503" y="982980"/>
                    <a:pt x="227719" y="985520"/>
                    <a:pt x="232153" y="986790"/>
                  </a:cubicBezTo>
                  <a:cubicBezTo>
                    <a:pt x="249886" y="985520"/>
                    <a:pt x="267620" y="984250"/>
                    <a:pt x="287570" y="982980"/>
                  </a:cubicBezTo>
                  <a:cubicBezTo>
                    <a:pt x="285354" y="989330"/>
                    <a:pt x="283137" y="994410"/>
                    <a:pt x="278703" y="999490"/>
                  </a:cubicBezTo>
                  <a:cubicBezTo>
                    <a:pt x="289787" y="999490"/>
                    <a:pt x="303087" y="1000760"/>
                    <a:pt x="314171" y="1000760"/>
                  </a:cubicBezTo>
                  <a:lnTo>
                    <a:pt x="314171" y="1007110"/>
                  </a:lnTo>
                  <a:cubicBezTo>
                    <a:pt x="298654" y="1008380"/>
                    <a:pt x="283137" y="1010920"/>
                    <a:pt x="269837" y="1012190"/>
                  </a:cubicBezTo>
                  <a:cubicBezTo>
                    <a:pt x="325254" y="1027430"/>
                    <a:pt x="376238" y="1013460"/>
                    <a:pt x="436089" y="1008380"/>
                  </a:cubicBezTo>
                  <a:cubicBezTo>
                    <a:pt x="447172" y="1014730"/>
                    <a:pt x="458256" y="1009650"/>
                    <a:pt x="467123" y="999490"/>
                  </a:cubicBezTo>
                  <a:cubicBezTo>
                    <a:pt x="478206" y="1008380"/>
                    <a:pt x="487073" y="1005840"/>
                    <a:pt x="509240" y="988060"/>
                  </a:cubicBezTo>
                  <a:cubicBezTo>
                    <a:pt x="511457" y="988060"/>
                    <a:pt x="513673" y="989330"/>
                    <a:pt x="515890" y="989330"/>
                  </a:cubicBezTo>
                  <a:cubicBezTo>
                    <a:pt x="513673" y="994410"/>
                    <a:pt x="509240" y="998220"/>
                    <a:pt x="507023" y="1003300"/>
                  </a:cubicBezTo>
                  <a:cubicBezTo>
                    <a:pt x="520323" y="1000760"/>
                    <a:pt x="531407" y="999490"/>
                    <a:pt x="544707" y="996950"/>
                  </a:cubicBezTo>
                  <a:lnTo>
                    <a:pt x="591258" y="993140"/>
                  </a:lnTo>
                  <a:cubicBezTo>
                    <a:pt x="615641" y="990600"/>
                    <a:pt x="640025" y="989330"/>
                    <a:pt x="662192" y="986790"/>
                  </a:cubicBezTo>
                  <a:cubicBezTo>
                    <a:pt x="671059" y="985520"/>
                    <a:pt x="679926" y="981710"/>
                    <a:pt x="688792" y="980440"/>
                  </a:cubicBezTo>
                  <a:cubicBezTo>
                    <a:pt x="697659" y="979170"/>
                    <a:pt x="710959" y="975360"/>
                    <a:pt x="715393" y="977900"/>
                  </a:cubicBezTo>
                  <a:cubicBezTo>
                    <a:pt x="733126" y="986790"/>
                    <a:pt x="748643" y="996950"/>
                    <a:pt x="766377" y="1005840"/>
                  </a:cubicBezTo>
                  <a:cubicBezTo>
                    <a:pt x="768593" y="1003300"/>
                    <a:pt x="770810" y="999490"/>
                    <a:pt x="770810" y="999490"/>
                  </a:cubicBezTo>
                  <a:cubicBezTo>
                    <a:pt x="786327" y="1002030"/>
                    <a:pt x="797410" y="1003300"/>
                    <a:pt x="812927" y="1005840"/>
                  </a:cubicBezTo>
                  <a:cubicBezTo>
                    <a:pt x="815144" y="1009650"/>
                    <a:pt x="819577" y="1014730"/>
                    <a:pt x="819577" y="1017270"/>
                  </a:cubicBezTo>
                  <a:cubicBezTo>
                    <a:pt x="843961" y="1018540"/>
                    <a:pt x="863911" y="1019810"/>
                    <a:pt x="881645" y="1021080"/>
                  </a:cubicBezTo>
                  <a:cubicBezTo>
                    <a:pt x="881645" y="1022350"/>
                    <a:pt x="883862" y="1023620"/>
                    <a:pt x="883862" y="1024890"/>
                  </a:cubicBezTo>
                  <a:lnTo>
                    <a:pt x="843961" y="1032510"/>
                  </a:lnTo>
                  <a:cubicBezTo>
                    <a:pt x="841744" y="1028700"/>
                    <a:pt x="839528" y="1027430"/>
                    <a:pt x="835094" y="1021080"/>
                  </a:cubicBezTo>
                  <a:cubicBezTo>
                    <a:pt x="837311" y="1035050"/>
                    <a:pt x="839528" y="1043940"/>
                    <a:pt x="839528" y="1055370"/>
                  </a:cubicBezTo>
                  <a:cubicBezTo>
                    <a:pt x="859478" y="1046480"/>
                    <a:pt x="886078" y="1056640"/>
                    <a:pt x="899378" y="1041400"/>
                  </a:cubicBezTo>
                  <a:cubicBezTo>
                    <a:pt x="899378" y="1040130"/>
                    <a:pt x="908245" y="1040130"/>
                    <a:pt x="910462" y="1041400"/>
                  </a:cubicBezTo>
                  <a:cubicBezTo>
                    <a:pt x="928196" y="1042670"/>
                    <a:pt x="945929" y="1043940"/>
                    <a:pt x="963663" y="1046480"/>
                  </a:cubicBezTo>
                  <a:cubicBezTo>
                    <a:pt x="961446" y="1043940"/>
                    <a:pt x="961446" y="1041400"/>
                    <a:pt x="959229" y="1038860"/>
                  </a:cubicBezTo>
                  <a:cubicBezTo>
                    <a:pt x="970313" y="1040130"/>
                    <a:pt x="979180" y="1041400"/>
                    <a:pt x="985830" y="1042670"/>
                  </a:cubicBezTo>
                  <a:cubicBezTo>
                    <a:pt x="985830" y="1043940"/>
                    <a:pt x="988046" y="1045210"/>
                    <a:pt x="988046" y="1046480"/>
                  </a:cubicBezTo>
                  <a:cubicBezTo>
                    <a:pt x="972529" y="1051560"/>
                    <a:pt x="957013" y="1057910"/>
                    <a:pt x="941496" y="1062990"/>
                  </a:cubicBezTo>
                  <a:cubicBezTo>
                    <a:pt x="917112" y="1071880"/>
                    <a:pt x="894945" y="1083310"/>
                    <a:pt x="870561" y="1087120"/>
                  </a:cubicBezTo>
                  <a:cubicBezTo>
                    <a:pt x="828444" y="1092200"/>
                    <a:pt x="786327" y="1101090"/>
                    <a:pt x="741993" y="1102360"/>
                  </a:cubicBezTo>
                  <a:lnTo>
                    <a:pt x="730910" y="1102360"/>
                  </a:lnTo>
                  <a:cubicBezTo>
                    <a:pt x="684359" y="1107440"/>
                    <a:pt x="640025" y="1112520"/>
                    <a:pt x="593474" y="1117600"/>
                  </a:cubicBezTo>
                  <a:cubicBezTo>
                    <a:pt x="586824" y="1118870"/>
                    <a:pt x="582391" y="1120140"/>
                    <a:pt x="575741" y="1120140"/>
                  </a:cubicBezTo>
                  <a:cubicBezTo>
                    <a:pt x="546924" y="1122680"/>
                    <a:pt x="518107" y="1123950"/>
                    <a:pt x="491506" y="1126490"/>
                  </a:cubicBezTo>
                  <a:cubicBezTo>
                    <a:pt x="462689" y="1130300"/>
                    <a:pt x="431655" y="1132840"/>
                    <a:pt x="402838" y="1139190"/>
                  </a:cubicBezTo>
                  <a:cubicBezTo>
                    <a:pt x="380671" y="1143000"/>
                    <a:pt x="351854" y="1141730"/>
                    <a:pt x="342988" y="1154430"/>
                  </a:cubicBezTo>
                  <a:cubicBezTo>
                    <a:pt x="334121" y="1154430"/>
                    <a:pt x="325254" y="1153160"/>
                    <a:pt x="320821" y="1154430"/>
                  </a:cubicBezTo>
                  <a:cubicBezTo>
                    <a:pt x="287570" y="1162050"/>
                    <a:pt x="254320" y="1169670"/>
                    <a:pt x="223286" y="1178560"/>
                  </a:cubicBezTo>
                  <a:cubicBezTo>
                    <a:pt x="212203" y="1183640"/>
                    <a:pt x="203336" y="1186180"/>
                    <a:pt x="198902" y="1191260"/>
                  </a:cubicBezTo>
                  <a:cubicBezTo>
                    <a:pt x="196686" y="1195070"/>
                    <a:pt x="203336" y="1201420"/>
                    <a:pt x="205552" y="1203960"/>
                  </a:cubicBezTo>
                  <a:cubicBezTo>
                    <a:pt x="201119" y="1205230"/>
                    <a:pt x="192252" y="1206500"/>
                    <a:pt x="192252" y="1207770"/>
                  </a:cubicBezTo>
                  <a:cubicBezTo>
                    <a:pt x="192252" y="1215390"/>
                    <a:pt x="192252" y="1223010"/>
                    <a:pt x="196686" y="1229360"/>
                  </a:cubicBezTo>
                  <a:cubicBezTo>
                    <a:pt x="203336" y="1238250"/>
                    <a:pt x="223286" y="1245870"/>
                    <a:pt x="201119" y="1257300"/>
                  </a:cubicBezTo>
                  <a:cubicBezTo>
                    <a:pt x="196686" y="1258570"/>
                    <a:pt x="201119" y="1264920"/>
                    <a:pt x="201119" y="1270000"/>
                  </a:cubicBezTo>
                  <a:cubicBezTo>
                    <a:pt x="207769" y="1268730"/>
                    <a:pt x="212203" y="1268730"/>
                    <a:pt x="218853" y="1268730"/>
                  </a:cubicBezTo>
                  <a:cubicBezTo>
                    <a:pt x="196686" y="1290320"/>
                    <a:pt x="196686" y="1297940"/>
                    <a:pt x="218853" y="1301750"/>
                  </a:cubicBezTo>
                  <a:cubicBezTo>
                    <a:pt x="218853" y="1309370"/>
                    <a:pt x="214419" y="1316990"/>
                    <a:pt x="218853" y="1322070"/>
                  </a:cubicBezTo>
                  <a:cubicBezTo>
                    <a:pt x="232153" y="1334770"/>
                    <a:pt x="249886" y="1347470"/>
                    <a:pt x="265403" y="1358900"/>
                  </a:cubicBezTo>
                  <a:cubicBezTo>
                    <a:pt x="263187" y="1360170"/>
                    <a:pt x="258753" y="1361440"/>
                    <a:pt x="256536" y="1361440"/>
                  </a:cubicBezTo>
                  <a:cubicBezTo>
                    <a:pt x="265403" y="1367790"/>
                    <a:pt x="274270" y="1374140"/>
                    <a:pt x="280920" y="1377950"/>
                  </a:cubicBezTo>
                  <a:cubicBezTo>
                    <a:pt x="272053" y="1385570"/>
                    <a:pt x="265403" y="1391920"/>
                    <a:pt x="256536" y="1398270"/>
                  </a:cubicBezTo>
                  <a:cubicBezTo>
                    <a:pt x="267620" y="1400810"/>
                    <a:pt x="274270" y="1402080"/>
                    <a:pt x="283137" y="1403350"/>
                  </a:cubicBezTo>
                  <a:cubicBezTo>
                    <a:pt x="267620" y="1405890"/>
                    <a:pt x="254320" y="1408430"/>
                    <a:pt x="234370" y="1413510"/>
                  </a:cubicBezTo>
                  <a:cubicBezTo>
                    <a:pt x="272053" y="1418590"/>
                    <a:pt x="274270" y="1433830"/>
                    <a:pt x="278703" y="1449070"/>
                  </a:cubicBezTo>
                  <a:cubicBezTo>
                    <a:pt x="278703" y="1450340"/>
                    <a:pt x="289787" y="1451610"/>
                    <a:pt x="296437" y="1452880"/>
                  </a:cubicBezTo>
                  <a:cubicBezTo>
                    <a:pt x="296437" y="1455420"/>
                    <a:pt x="292004" y="1459230"/>
                    <a:pt x="294220" y="1461770"/>
                  </a:cubicBezTo>
                  <a:cubicBezTo>
                    <a:pt x="303087" y="1468120"/>
                    <a:pt x="318604" y="1471930"/>
                    <a:pt x="320821" y="1479550"/>
                  </a:cubicBezTo>
                  <a:cubicBezTo>
                    <a:pt x="334121" y="1501140"/>
                    <a:pt x="358504" y="1497330"/>
                    <a:pt x="385105" y="1492250"/>
                  </a:cubicBezTo>
                  <a:lnTo>
                    <a:pt x="398405" y="1503680"/>
                  </a:lnTo>
                  <a:cubicBezTo>
                    <a:pt x="402838" y="1502410"/>
                    <a:pt x="407272" y="1499870"/>
                    <a:pt x="409489" y="1498600"/>
                  </a:cubicBezTo>
                  <a:cubicBezTo>
                    <a:pt x="411705" y="1506220"/>
                    <a:pt x="433872" y="1515110"/>
                    <a:pt x="440522" y="1510030"/>
                  </a:cubicBezTo>
                  <a:cubicBezTo>
                    <a:pt x="456039" y="1497330"/>
                    <a:pt x="473773" y="1504950"/>
                    <a:pt x="491506" y="1506220"/>
                  </a:cubicBezTo>
                  <a:cubicBezTo>
                    <a:pt x="500373" y="1507490"/>
                    <a:pt x="513673" y="1508760"/>
                    <a:pt x="518107" y="1506220"/>
                  </a:cubicBezTo>
                  <a:cubicBezTo>
                    <a:pt x="529190" y="1499870"/>
                    <a:pt x="562441" y="1506220"/>
                    <a:pt x="553574" y="1488440"/>
                  </a:cubicBezTo>
                  <a:cubicBezTo>
                    <a:pt x="551357" y="1484630"/>
                    <a:pt x="542490" y="1480820"/>
                    <a:pt x="533624" y="1477010"/>
                  </a:cubicBezTo>
                  <a:lnTo>
                    <a:pt x="597908" y="1477010"/>
                  </a:lnTo>
                  <a:cubicBezTo>
                    <a:pt x="600124" y="1480820"/>
                    <a:pt x="600124" y="1485900"/>
                    <a:pt x="602341" y="1489710"/>
                  </a:cubicBezTo>
                  <a:cubicBezTo>
                    <a:pt x="591258" y="1490980"/>
                    <a:pt x="580174" y="1492250"/>
                    <a:pt x="569091" y="1494790"/>
                  </a:cubicBezTo>
                  <a:cubicBezTo>
                    <a:pt x="569091" y="1496060"/>
                    <a:pt x="571307" y="1497330"/>
                    <a:pt x="571307" y="1499870"/>
                  </a:cubicBezTo>
                  <a:cubicBezTo>
                    <a:pt x="575741" y="1499870"/>
                    <a:pt x="582391" y="1498600"/>
                    <a:pt x="586824" y="1498600"/>
                  </a:cubicBezTo>
                  <a:cubicBezTo>
                    <a:pt x="604558" y="1502410"/>
                    <a:pt x="628941" y="1492250"/>
                    <a:pt x="644458" y="1504950"/>
                  </a:cubicBezTo>
                  <a:cubicBezTo>
                    <a:pt x="673275" y="1527810"/>
                    <a:pt x="724259" y="1534160"/>
                    <a:pt x="770810" y="1521460"/>
                  </a:cubicBezTo>
                  <a:cubicBezTo>
                    <a:pt x="775243" y="1520190"/>
                    <a:pt x="784110" y="1524000"/>
                    <a:pt x="790760" y="1525270"/>
                  </a:cubicBezTo>
                  <a:cubicBezTo>
                    <a:pt x="792977" y="1525270"/>
                    <a:pt x="792977" y="1525270"/>
                    <a:pt x="795194" y="1526540"/>
                  </a:cubicBezTo>
                  <a:cubicBezTo>
                    <a:pt x="797410" y="1524000"/>
                    <a:pt x="797410" y="1521460"/>
                    <a:pt x="797410" y="1522730"/>
                  </a:cubicBezTo>
                  <a:cubicBezTo>
                    <a:pt x="812927" y="1522730"/>
                    <a:pt x="828444" y="1525270"/>
                    <a:pt x="843961" y="1524000"/>
                  </a:cubicBezTo>
                  <a:cubicBezTo>
                    <a:pt x="868345" y="1522730"/>
                    <a:pt x="892728" y="1517650"/>
                    <a:pt x="917112" y="1516380"/>
                  </a:cubicBezTo>
                  <a:cubicBezTo>
                    <a:pt x="954796" y="1513840"/>
                    <a:pt x="992480" y="1513840"/>
                    <a:pt x="1030164" y="1508760"/>
                  </a:cubicBezTo>
                  <a:cubicBezTo>
                    <a:pt x="1045680" y="1506220"/>
                    <a:pt x="1056764" y="1507490"/>
                    <a:pt x="1067847" y="1510030"/>
                  </a:cubicBezTo>
                  <a:cubicBezTo>
                    <a:pt x="999130" y="1526540"/>
                    <a:pt x="930412" y="1543050"/>
                    <a:pt x="861695" y="1558290"/>
                  </a:cubicBezTo>
                  <a:cubicBezTo>
                    <a:pt x="861695" y="1559560"/>
                    <a:pt x="863911" y="1560830"/>
                    <a:pt x="863911" y="1562100"/>
                  </a:cubicBezTo>
                  <a:cubicBezTo>
                    <a:pt x="868345" y="1562100"/>
                    <a:pt x="872778" y="1563370"/>
                    <a:pt x="881645" y="1564640"/>
                  </a:cubicBezTo>
                  <a:cubicBezTo>
                    <a:pt x="866128" y="1568450"/>
                    <a:pt x="859478" y="1569720"/>
                    <a:pt x="848394" y="1572260"/>
                  </a:cubicBezTo>
                  <a:cubicBezTo>
                    <a:pt x="868345" y="1579880"/>
                    <a:pt x="841744" y="1588770"/>
                    <a:pt x="852828" y="1598930"/>
                  </a:cubicBezTo>
                  <a:cubicBezTo>
                    <a:pt x="861695" y="1609090"/>
                    <a:pt x="855045" y="1624330"/>
                    <a:pt x="894945" y="1620520"/>
                  </a:cubicBezTo>
                  <a:cubicBezTo>
                    <a:pt x="855045" y="1631950"/>
                    <a:pt x="852828" y="1648460"/>
                    <a:pt x="879428" y="1666240"/>
                  </a:cubicBezTo>
                  <a:cubicBezTo>
                    <a:pt x="883862" y="1668780"/>
                    <a:pt x="886078" y="1673860"/>
                    <a:pt x="883862" y="1676400"/>
                  </a:cubicBezTo>
                  <a:cubicBezTo>
                    <a:pt x="879428" y="1685290"/>
                    <a:pt x="872778" y="1692910"/>
                    <a:pt x="868345" y="1699260"/>
                  </a:cubicBezTo>
                  <a:cubicBezTo>
                    <a:pt x="852828" y="1699260"/>
                    <a:pt x="843961" y="1697990"/>
                    <a:pt x="835094" y="1697990"/>
                  </a:cubicBezTo>
                  <a:cubicBezTo>
                    <a:pt x="812927" y="1699260"/>
                    <a:pt x="790760" y="1701800"/>
                    <a:pt x="768593" y="1704340"/>
                  </a:cubicBezTo>
                  <a:cubicBezTo>
                    <a:pt x="697659" y="1711960"/>
                    <a:pt x="624508" y="1719580"/>
                    <a:pt x="553574" y="1727200"/>
                  </a:cubicBezTo>
                  <a:cubicBezTo>
                    <a:pt x="493723" y="1733550"/>
                    <a:pt x="436089" y="1746250"/>
                    <a:pt x="376238" y="1748790"/>
                  </a:cubicBezTo>
                  <a:cubicBezTo>
                    <a:pt x="334121" y="1750060"/>
                    <a:pt x="296437" y="1762760"/>
                    <a:pt x="256536" y="1764030"/>
                  </a:cubicBezTo>
                  <a:cubicBezTo>
                    <a:pt x="229936" y="1765300"/>
                    <a:pt x="203336" y="1771650"/>
                    <a:pt x="178952" y="1778000"/>
                  </a:cubicBezTo>
                  <a:cubicBezTo>
                    <a:pt x="165652" y="1780540"/>
                    <a:pt x="154568" y="1786890"/>
                    <a:pt x="143485" y="1790700"/>
                  </a:cubicBezTo>
                  <a:cubicBezTo>
                    <a:pt x="141268" y="1790700"/>
                    <a:pt x="134618" y="1789430"/>
                    <a:pt x="132401" y="1790700"/>
                  </a:cubicBezTo>
                  <a:cubicBezTo>
                    <a:pt x="114668" y="1795780"/>
                    <a:pt x="99151" y="1800860"/>
                    <a:pt x="81417" y="1804670"/>
                  </a:cubicBezTo>
                  <a:cubicBezTo>
                    <a:pt x="68117" y="1808480"/>
                    <a:pt x="57034" y="1812290"/>
                    <a:pt x="43734" y="1816100"/>
                  </a:cubicBezTo>
                  <a:cubicBezTo>
                    <a:pt x="43734" y="1817370"/>
                    <a:pt x="45950" y="1818640"/>
                    <a:pt x="45950" y="1819910"/>
                  </a:cubicBezTo>
                  <a:cubicBezTo>
                    <a:pt x="41517" y="1819910"/>
                    <a:pt x="34867" y="1818640"/>
                    <a:pt x="28217" y="1817370"/>
                  </a:cubicBezTo>
                  <a:cubicBezTo>
                    <a:pt x="30433" y="1824990"/>
                    <a:pt x="32650" y="1830070"/>
                    <a:pt x="34867" y="1836420"/>
                  </a:cubicBezTo>
                  <a:cubicBezTo>
                    <a:pt x="32650" y="1836420"/>
                    <a:pt x="32650" y="1836420"/>
                    <a:pt x="30433" y="1837690"/>
                  </a:cubicBezTo>
                  <a:cubicBezTo>
                    <a:pt x="28217" y="1835150"/>
                    <a:pt x="26000" y="1832610"/>
                    <a:pt x="23783" y="1831340"/>
                  </a:cubicBezTo>
                  <a:cubicBezTo>
                    <a:pt x="7620" y="1844040"/>
                    <a:pt x="0" y="1855470"/>
                    <a:pt x="21567" y="1863090"/>
                  </a:cubicBezTo>
                  <a:cubicBezTo>
                    <a:pt x="19350" y="1869440"/>
                    <a:pt x="19350" y="1874520"/>
                    <a:pt x="19350" y="1878330"/>
                  </a:cubicBezTo>
                  <a:lnTo>
                    <a:pt x="26000" y="1905000"/>
                  </a:lnTo>
                  <a:cubicBezTo>
                    <a:pt x="28217" y="1916430"/>
                    <a:pt x="23783" y="1927860"/>
                    <a:pt x="48167" y="1931670"/>
                  </a:cubicBezTo>
                  <a:cubicBezTo>
                    <a:pt x="41517" y="1938020"/>
                    <a:pt x="41517" y="1967230"/>
                    <a:pt x="50384" y="1968500"/>
                  </a:cubicBezTo>
                  <a:cubicBezTo>
                    <a:pt x="65901" y="1972310"/>
                    <a:pt x="70334" y="1983740"/>
                    <a:pt x="83634" y="1988820"/>
                  </a:cubicBezTo>
                  <a:cubicBezTo>
                    <a:pt x="85851" y="1990090"/>
                    <a:pt x="88068" y="1992630"/>
                    <a:pt x="88068" y="1992630"/>
                  </a:cubicBezTo>
                  <a:cubicBezTo>
                    <a:pt x="70334" y="2004060"/>
                    <a:pt x="96934" y="1998980"/>
                    <a:pt x="101368" y="2004060"/>
                  </a:cubicBezTo>
                  <a:cubicBezTo>
                    <a:pt x="96934" y="2010410"/>
                    <a:pt x="88068" y="2016760"/>
                    <a:pt x="85851" y="2024380"/>
                  </a:cubicBezTo>
                  <a:cubicBezTo>
                    <a:pt x="83634" y="2032000"/>
                    <a:pt x="85851" y="2038350"/>
                    <a:pt x="105801" y="2034540"/>
                  </a:cubicBezTo>
                  <a:cubicBezTo>
                    <a:pt x="103584" y="2045970"/>
                    <a:pt x="101368" y="2056130"/>
                    <a:pt x="99151" y="2067560"/>
                  </a:cubicBezTo>
                  <a:cubicBezTo>
                    <a:pt x="101368" y="2067560"/>
                    <a:pt x="103584" y="2066290"/>
                    <a:pt x="103584" y="2066290"/>
                  </a:cubicBezTo>
                  <a:cubicBezTo>
                    <a:pt x="110235" y="2075180"/>
                    <a:pt x="114668" y="2082800"/>
                    <a:pt x="121318" y="2090420"/>
                  </a:cubicBezTo>
                  <a:cubicBezTo>
                    <a:pt x="132401" y="2090420"/>
                    <a:pt x="143485" y="2091690"/>
                    <a:pt x="156785" y="2092960"/>
                  </a:cubicBezTo>
                  <a:lnTo>
                    <a:pt x="156785" y="2096770"/>
                  </a:lnTo>
                  <a:cubicBezTo>
                    <a:pt x="150135" y="2098040"/>
                    <a:pt x="143485" y="2099310"/>
                    <a:pt x="136835" y="2100580"/>
                  </a:cubicBezTo>
                  <a:cubicBezTo>
                    <a:pt x="139052" y="2101850"/>
                    <a:pt x="143485" y="2101850"/>
                    <a:pt x="143485" y="2101850"/>
                  </a:cubicBezTo>
                  <a:cubicBezTo>
                    <a:pt x="145702" y="2120900"/>
                    <a:pt x="174519" y="2118360"/>
                    <a:pt x="194469" y="2123440"/>
                  </a:cubicBezTo>
                  <a:cubicBezTo>
                    <a:pt x="203336" y="2125980"/>
                    <a:pt x="214419" y="2127250"/>
                    <a:pt x="221069" y="2125980"/>
                  </a:cubicBezTo>
                  <a:cubicBezTo>
                    <a:pt x="234369" y="2122170"/>
                    <a:pt x="243236" y="2123440"/>
                    <a:pt x="243236" y="2131060"/>
                  </a:cubicBezTo>
                  <a:cubicBezTo>
                    <a:pt x="243236" y="2134870"/>
                    <a:pt x="238803" y="2139950"/>
                    <a:pt x="236586" y="2142490"/>
                  </a:cubicBezTo>
                  <a:cubicBezTo>
                    <a:pt x="252103" y="2142490"/>
                    <a:pt x="276487" y="2146300"/>
                    <a:pt x="289787" y="2141220"/>
                  </a:cubicBezTo>
                  <a:cubicBezTo>
                    <a:pt x="320821" y="2129790"/>
                    <a:pt x="349638" y="2139950"/>
                    <a:pt x="378455" y="2136140"/>
                  </a:cubicBezTo>
                  <a:cubicBezTo>
                    <a:pt x="393972" y="2133600"/>
                    <a:pt x="407272" y="2133600"/>
                    <a:pt x="429439" y="2131060"/>
                  </a:cubicBezTo>
                  <a:cubicBezTo>
                    <a:pt x="440522" y="2136140"/>
                    <a:pt x="451606" y="2134870"/>
                    <a:pt x="453822" y="2128520"/>
                  </a:cubicBezTo>
                  <a:cubicBezTo>
                    <a:pt x="471556" y="2128520"/>
                    <a:pt x="487073" y="2128520"/>
                    <a:pt x="502590" y="2127250"/>
                  </a:cubicBezTo>
                  <a:cubicBezTo>
                    <a:pt x="526973" y="2124710"/>
                    <a:pt x="549140" y="2120900"/>
                    <a:pt x="573524" y="2119630"/>
                  </a:cubicBezTo>
                  <a:cubicBezTo>
                    <a:pt x="589041" y="2118360"/>
                    <a:pt x="606774" y="2120900"/>
                    <a:pt x="624508" y="2119630"/>
                  </a:cubicBezTo>
                  <a:cubicBezTo>
                    <a:pt x="633375" y="2118360"/>
                    <a:pt x="640025" y="2110740"/>
                    <a:pt x="648892" y="2106930"/>
                  </a:cubicBezTo>
                  <a:cubicBezTo>
                    <a:pt x="657759" y="2119630"/>
                    <a:pt x="675492" y="2120900"/>
                    <a:pt x="704309" y="2112010"/>
                  </a:cubicBezTo>
                  <a:cubicBezTo>
                    <a:pt x="693226" y="2106930"/>
                    <a:pt x="679926" y="2103120"/>
                    <a:pt x="668842" y="2099310"/>
                  </a:cubicBezTo>
                  <a:cubicBezTo>
                    <a:pt x="679926" y="2096770"/>
                    <a:pt x="688792" y="2092960"/>
                    <a:pt x="697659" y="2091690"/>
                  </a:cubicBezTo>
                  <a:cubicBezTo>
                    <a:pt x="706526" y="2091690"/>
                    <a:pt x="713176" y="2092960"/>
                    <a:pt x="719826" y="2092960"/>
                  </a:cubicBezTo>
                  <a:cubicBezTo>
                    <a:pt x="726476" y="2092960"/>
                    <a:pt x="733126" y="2092960"/>
                    <a:pt x="739776" y="2091690"/>
                  </a:cubicBezTo>
                  <a:cubicBezTo>
                    <a:pt x="746426" y="2090420"/>
                    <a:pt x="750860" y="2089150"/>
                    <a:pt x="755293" y="2086610"/>
                  </a:cubicBezTo>
                  <a:cubicBezTo>
                    <a:pt x="755293" y="2090420"/>
                    <a:pt x="757510" y="2095500"/>
                    <a:pt x="757510" y="2099310"/>
                  </a:cubicBezTo>
                  <a:cubicBezTo>
                    <a:pt x="757510" y="2103120"/>
                    <a:pt x="753076" y="2106930"/>
                    <a:pt x="750860" y="2110740"/>
                  </a:cubicBezTo>
                  <a:cubicBezTo>
                    <a:pt x="757510" y="2110740"/>
                    <a:pt x="764160" y="2110740"/>
                    <a:pt x="773027" y="2109470"/>
                  </a:cubicBezTo>
                  <a:cubicBezTo>
                    <a:pt x="781894" y="2117090"/>
                    <a:pt x="757510" y="2133600"/>
                    <a:pt x="790760" y="2134870"/>
                  </a:cubicBezTo>
                  <a:cubicBezTo>
                    <a:pt x="788544" y="2139950"/>
                    <a:pt x="786327" y="2143760"/>
                    <a:pt x="784110" y="2148840"/>
                  </a:cubicBezTo>
                  <a:cubicBezTo>
                    <a:pt x="797410" y="2148840"/>
                    <a:pt x="810711" y="2150110"/>
                    <a:pt x="830661" y="2151380"/>
                  </a:cubicBezTo>
                  <a:cubicBezTo>
                    <a:pt x="821794" y="2157730"/>
                    <a:pt x="815144" y="2162810"/>
                    <a:pt x="806277" y="2167890"/>
                  </a:cubicBezTo>
                  <a:cubicBezTo>
                    <a:pt x="812927" y="2166620"/>
                    <a:pt x="819577" y="2166620"/>
                    <a:pt x="832878" y="2165350"/>
                  </a:cubicBezTo>
                  <a:cubicBezTo>
                    <a:pt x="804060" y="2180590"/>
                    <a:pt x="835094" y="2181860"/>
                    <a:pt x="846178" y="2190750"/>
                  </a:cubicBezTo>
                  <a:cubicBezTo>
                    <a:pt x="852828" y="2180590"/>
                    <a:pt x="857261" y="2174240"/>
                    <a:pt x="859478" y="2169160"/>
                  </a:cubicBezTo>
                  <a:cubicBezTo>
                    <a:pt x="870561" y="2175510"/>
                    <a:pt x="883862" y="2183130"/>
                    <a:pt x="897162" y="2192020"/>
                  </a:cubicBezTo>
                  <a:cubicBezTo>
                    <a:pt x="899378" y="2192020"/>
                    <a:pt x="903812" y="2189480"/>
                    <a:pt x="906029" y="2190750"/>
                  </a:cubicBezTo>
                  <a:cubicBezTo>
                    <a:pt x="930412" y="2197100"/>
                    <a:pt x="941496" y="2190750"/>
                    <a:pt x="950363" y="2178050"/>
                  </a:cubicBezTo>
                  <a:cubicBezTo>
                    <a:pt x="952579" y="2175510"/>
                    <a:pt x="963663" y="2174240"/>
                    <a:pt x="965879" y="2172970"/>
                  </a:cubicBezTo>
                  <a:cubicBezTo>
                    <a:pt x="961446" y="2180590"/>
                    <a:pt x="954796" y="2188210"/>
                    <a:pt x="948146" y="2197100"/>
                  </a:cubicBezTo>
                  <a:cubicBezTo>
                    <a:pt x="921545" y="2199640"/>
                    <a:pt x="890512" y="2203450"/>
                    <a:pt x="859478" y="2207260"/>
                  </a:cubicBezTo>
                  <a:cubicBezTo>
                    <a:pt x="830661" y="2211070"/>
                    <a:pt x="801844" y="2217420"/>
                    <a:pt x="770810" y="2219960"/>
                  </a:cubicBezTo>
                  <a:cubicBezTo>
                    <a:pt x="728693" y="2223770"/>
                    <a:pt x="686576" y="2226310"/>
                    <a:pt x="642242" y="2230120"/>
                  </a:cubicBezTo>
                  <a:cubicBezTo>
                    <a:pt x="591258" y="2235200"/>
                    <a:pt x="540274" y="2240280"/>
                    <a:pt x="489290" y="2246630"/>
                  </a:cubicBezTo>
                  <a:cubicBezTo>
                    <a:pt x="447172" y="2251710"/>
                    <a:pt x="407272" y="2259330"/>
                    <a:pt x="365155" y="2264410"/>
                  </a:cubicBezTo>
                  <a:cubicBezTo>
                    <a:pt x="336338" y="2268220"/>
                    <a:pt x="307520" y="2269490"/>
                    <a:pt x="280920" y="2275840"/>
                  </a:cubicBezTo>
                  <a:cubicBezTo>
                    <a:pt x="254320" y="2282190"/>
                    <a:pt x="216636" y="2280920"/>
                    <a:pt x="207769" y="2302510"/>
                  </a:cubicBezTo>
                  <a:cubicBezTo>
                    <a:pt x="192252" y="2297430"/>
                    <a:pt x="181169" y="2299970"/>
                    <a:pt x="178952" y="2308860"/>
                  </a:cubicBezTo>
                  <a:cubicBezTo>
                    <a:pt x="178952" y="2311400"/>
                    <a:pt x="176735" y="2313940"/>
                    <a:pt x="172302" y="2313940"/>
                  </a:cubicBezTo>
                  <a:cubicBezTo>
                    <a:pt x="147918" y="2317750"/>
                    <a:pt x="154568" y="2325370"/>
                    <a:pt x="165652" y="2332990"/>
                  </a:cubicBezTo>
                  <a:cubicBezTo>
                    <a:pt x="178952" y="2341880"/>
                    <a:pt x="178952" y="2350770"/>
                    <a:pt x="176735" y="2360930"/>
                  </a:cubicBezTo>
                  <a:cubicBezTo>
                    <a:pt x="172302" y="2374900"/>
                    <a:pt x="167869" y="2390140"/>
                    <a:pt x="163435" y="2404110"/>
                  </a:cubicBezTo>
                  <a:cubicBezTo>
                    <a:pt x="163435" y="2407920"/>
                    <a:pt x="170085" y="2411730"/>
                    <a:pt x="174519" y="2415540"/>
                  </a:cubicBezTo>
                  <a:lnTo>
                    <a:pt x="181169" y="2423160"/>
                  </a:lnTo>
                  <a:lnTo>
                    <a:pt x="181169" y="2444750"/>
                  </a:lnTo>
                  <a:cubicBezTo>
                    <a:pt x="190036" y="2444750"/>
                    <a:pt x="201119" y="2443480"/>
                    <a:pt x="212203" y="2443480"/>
                  </a:cubicBezTo>
                  <a:cubicBezTo>
                    <a:pt x="212203" y="2443480"/>
                    <a:pt x="212203" y="2444750"/>
                    <a:pt x="214419" y="2444750"/>
                  </a:cubicBezTo>
                  <a:cubicBezTo>
                    <a:pt x="207769" y="2446020"/>
                    <a:pt x="203336" y="2447290"/>
                    <a:pt x="196686" y="2449830"/>
                  </a:cubicBezTo>
                  <a:cubicBezTo>
                    <a:pt x="209986" y="2458720"/>
                    <a:pt x="185602" y="2481580"/>
                    <a:pt x="238803" y="2476500"/>
                  </a:cubicBezTo>
                  <a:cubicBezTo>
                    <a:pt x="223286" y="2484120"/>
                    <a:pt x="214419" y="2489200"/>
                    <a:pt x="207769" y="2491740"/>
                  </a:cubicBezTo>
                  <a:cubicBezTo>
                    <a:pt x="212203" y="2498090"/>
                    <a:pt x="216636" y="2501900"/>
                    <a:pt x="218853" y="2505710"/>
                  </a:cubicBezTo>
                  <a:cubicBezTo>
                    <a:pt x="209986" y="2509520"/>
                    <a:pt x="203336" y="2513330"/>
                    <a:pt x="196686" y="2515870"/>
                  </a:cubicBezTo>
                  <a:cubicBezTo>
                    <a:pt x="205552" y="2520950"/>
                    <a:pt x="214419" y="2524760"/>
                    <a:pt x="218853" y="2528570"/>
                  </a:cubicBezTo>
                  <a:cubicBezTo>
                    <a:pt x="227719" y="2523490"/>
                    <a:pt x="236586" y="2518410"/>
                    <a:pt x="245453" y="2518410"/>
                  </a:cubicBezTo>
                  <a:cubicBezTo>
                    <a:pt x="254320" y="2518410"/>
                    <a:pt x="265403" y="2527300"/>
                    <a:pt x="276487" y="2532380"/>
                  </a:cubicBezTo>
                  <a:cubicBezTo>
                    <a:pt x="276487" y="2533650"/>
                    <a:pt x="269837" y="2534920"/>
                    <a:pt x="267620" y="2534920"/>
                  </a:cubicBezTo>
                  <a:cubicBezTo>
                    <a:pt x="252103" y="2524760"/>
                    <a:pt x="236586" y="2523490"/>
                    <a:pt x="221069" y="2534920"/>
                  </a:cubicBezTo>
                  <a:cubicBezTo>
                    <a:pt x="221069" y="2534920"/>
                    <a:pt x="218853" y="2534920"/>
                    <a:pt x="218853" y="2533650"/>
                  </a:cubicBezTo>
                  <a:cubicBezTo>
                    <a:pt x="218853" y="2532380"/>
                    <a:pt x="218853" y="2532380"/>
                    <a:pt x="216636" y="2531110"/>
                  </a:cubicBezTo>
                  <a:cubicBezTo>
                    <a:pt x="207769" y="2536190"/>
                    <a:pt x="209986" y="2540000"/>
                    <a:pt x="221069" y="2543810"/>
                  </a:cubicBezTo>
                  <a:cubicBezTo>
                    <a:pt x="236586" y="2548890"/>
                    <a:pt x="234369" y="2552700"/>
                    <a:pt x="225503" y="2559050"/>
                  </a:cubicBezTo>
                  <a:cubicBezTo>
                    <a:pt x="229936" y="2560320"/>
                    <a:pt x="236586" y="2562860"/>
                    <a:pt x="236586" y="2564130"/>
                  </a:cubicBezTo>
                  <a:cubicBezTo>
                    <a:pt x="236586" y="2570480"/>
                    <a:pt x="258753" y="2574290"/>
                    <a:pt x="241020" y="2581910"/>
                  </a:cubicBezTo>
                  <a:cubicBezTo>
                    <a:pt x="249886" y="2588260"/>
                    <a:pt x="254320" y="2594610"/>
                    <a:pt x="274270" y="2597150"/>
                  </a:cubicBezTo>
                  <a:cubicBezTo>
                    <a:pt x="292004" y="2599690"/>
                    <a:pt x="296437" y="2594610"/>
                    <a:pt x="307520" y="2593340"/>
                  </a:cubicBezTo>
                  <a:cubicBezTo>
                    <a:pt x="318604" y="2592070"/>
                    <a:pt x="331904" y="2595880"/>
                    <a:pt x="342988" y="2597150"/>
                  </a:cubicBezTo>
                  <a:cubicBezTo>
                    <a:pt x="347421" y="2597150"/>
                    <a:pt x="351854" y="2593340"/>
                    <a:pt x="351854" y="2592070"/>
                  </a:cubicBezTo>
                  <a:cubicBezTo>
                    <a:pt x="367371" y="2593340"/>
                    <a:pt x="382888" y="2595880"/>
                    <a:pt x="396188" y="2594610"/>
                  </a:cubicBezTo>
                  <a:cubicBezTo>
                    <a:pt x="416139" y="2593340"/>
                    <a:pt x="427222" y="2597150"/>
                    <a:pt x="429439" y="2607310"/>
                  </a:cubicBezTo>
                  <a:cubicBezTo>
                    <a:pt x="431655" y="2618740"/>
                    <a:pt x="442739" y="2620010"/>
                    <a:pt x="458256" y="2618740"/>
                  </a:cubicBezTo>
                  <a:cubicBezTo>
                    <a:pt x="471556" y="2617470"/>
                    <a:pt x="482639" y="2614930"/>
                    <a:pt x="495940" y="2613660"/>
                  </a:cubicBezTo>
                  <a:cubicBezTo>
                    <a:pt x="489290" y="2609850"/>
                    <a:pt x="480423" y="2606040"/>
                    <a:pt x="469339" y="2600960"/>
                  </a:cubicBezTo>
                  <a:cubicBezTo>
                    <a:pt x="480423" y="2599690"/>
                    <a:pt x="491506" y="2597150"/>
                    <a:pt x="500373" y="2597150"/>
                  </a:cubicBezTo>
                  <a:cubicBezTo>
                    <a:pt x="518107" y="2595880"/>
                    <a:pt x="533624" y="2594610"/>
                    <a:pt x="551357" y="2594610"/>
                  </a:cubicBezTo>
                  <a:cubicBezTo>
                    <a:pt x="558007" y="2594610"/>
                    <a:pt x="564657" y="2597150"/>
                    <a:pt x="571307" y="2600960"/>
                  </a:cubicBezTo>
                  <a:cubicBezTo>
                    <a:pt x="542490" y="2600960"/>
                    <a:pt x="515890" y="2600960"/>
                    <a:pt x="495940" y="2613660"/>
                  </a:cubicBezTo>
                  <a:cubicBezTo>
                    <a:pt x="502590" y="2614930"/>
                    <a:pt x="511457" y="2616200"/>
                    <a:pt x="518107" y="2616200"/>
                  </a:cubicBezTo>
                  <a:cubicBezTo>
                    <a:pt x="555790" y="2614930"/>
                    <a:pt x="595691" y="2613660"/>
                    <a:pt x="633375" y="2612390"/>
                  </a:cubicBezTo>
                  <a:cubicBezTo>
                    <a:pt x="671059" y="2611120"/>
                    <a:pt x="706526" y="2608580"/>
                    <a:pt x="746426" y="2607310"/>
                  </a:cubicBezTo>
                  <a:cubicBezTo>
                    <a:pt x="757510" y="2633980"/>
                    <a:pt x="768593" y="2659380"/>
                    <a:pt x="777460" y="2684780"/>
                  </a:cubicBezTo>
                  <a:cubicBezTo>
                    <a:pt x="773027" y="2686050"/>
                    <a:pt x="768593" y="2687320"/>
                    <a:pt x="764160" y="2687320"/>
                  </a:cubicBezTo>
                  <a:cubicBezTo>
                    <a:pt x="770810" y="2692400"/>
                    <a:pt x="779677" y="2697480"/>
                    <a:pt x="781894" y="2702560"/>
                  </a:cubicBezTo>
                  <a:cubicBezTo>
                    <a:pt x="784110" y="2710180"/>
                    <a:pt x="781894" y="2717800"/>
                    <a:pt x="781894" y="2722880"/>
                  </a:cubicBezTo>
                  <a:cubicBezTo>
                    <a:pt x="797410" y="2725420"/>
                    <a:pt x="806277" y="2726690"/>
                    <a:pt x="817361" y="2727960"/>
                  </a:cubicBezTo>
                  <a:cubicBezTo>
                    <a:pt x="815144" y="2727960"/>
                    <a:pt x="812927" y="2729230"/>
                    <a:pt x="808494" y="2729230"/>
                  </a:cubicBezTo>
                  <a:cubicBezTo>
                    <a:pt x="810711" y="2738120"/>
                    <a:pt x="815144" y="2748280"/>
                    <a:pt x="817361" y="2760980"/>
                  </a:cubicBezTo>
                  <a:lnTo>
                    <a:pt x="852828" y="2760980"/>
                  </a:lnTo>
                  <a:cubicBezTo>
                    <a:pt x="859478" y="2760980"/>
                    <a:pt x="866128" y="2763520"/>
                    <a:pt x="868345" y="2764790"/>
                  </a:cubicBezTo>
                  <a:cubicBezTo>
                    <a:pt x="877211" y="2780030"/>
                    <a:pt x="897162" y="2785110"/>
                    <a:pt x="923762" y="2781300"/>
                  </a:cubicBezTo>
                  <a:cubicBezTo>
                    <a:pt x="934846" y="2780030"/>
                    <a:pt x="948146" y="2780030"/>
                    <a:pt x="959229" y="2780030"/>
                  </a:cubicBezTo>
                  <a:lnTo>
                    <a:pt x="985830" y="2780030"/>
                  </a:lnTo>
                  <a:cubicBezTo>
                    <a:pt x="994696" y="2780030"/>
                    <a:pt x="1003563" y="2778760"/>
                    <a:pt x="1012430" y="2777490"/>
                  </a:cubicBezTo>
                  <a:cubicBezTo>
                    <a:pt x="1014647" y="2773680"/>
                    <a:pt x="1014647" y="2769870"/>
                    <a:pt x="1016863" y="2764790"/>
                  </a:cubicBezTo>
                  <a:cubicBezTo>
                    <a:pt x="1023513" y="2764790"/>
                    <a:pt x="1027947" y="2763520"/>
                    <a:pt x="1034597" y="2763520"/>
                  </a:cubicBezTo>
                  <a:cubicBezTo>
                    <a:pt x="1076714" y="2760980"/>
                    <a:pt x="1121048" y="2757170"/>
                    <a:pt x="1165382" y="2754630"/>
                  </a:cubicBezTo>
                  <a:cubicBezTo>
                    <a:pt x="1165382" y="2754630"/>
                    <a:pt x="1167599" y="2757170"/>
                    <a:pt x="1169815" y="2760980"/>
                  </a:cubicBezTo>
                  <a:cubicBezTo>
                    <a:pt x="1163165" y="2762250"/>
                    <a:pt x="1158732" y="2763520"/>
                    <a:pt x="1154299" y="2764790"/>
                  </a:cubicBezTo>
                  <a:cubicBezTo>
                    <a:pt x="1172032" y="2774950"/>
                    <a:pt x="1196416" y="2776220"/>
                    <a:pt x="1211933" y="2768600"/>
                  </a:cubicBezTo>
                  <a:cubicBezTo>
                    <a:pt x="1203066" y="2764790"/>
                    <a:pt x="1196416" y="2762250"/>
                    <a:pt x="1185332" y="2758440"/>
                  </a:cubicBezTo>
                  <a:lnTo>
                    <a:pt x="1191982" y="2754630"/>
                  </a:lnTo>
                  <a:lnTo>
                    <a:pt x="1209716" y="2754630"/>
                  </a:lnTo>
                  <a:lnTo>
                    <a:pt x="1209716" y="2753360"/>
                  </a:lnTo>
                  <a:cubicBezTo>
                    <a:pt x="1218583" y="2754630"/>
                    <a:pt x="1225233" y="2757170"/>
                    <a:pt x="1234100" y="2753360"/>
                  </a:cubicBezTo>
                  <a:lnTo>
                    <a:pt x="1242966" y="2753360"/>
                  </a:lnTo>
                  <a:lnTo>
                    <a:pt x="1320551" y="2755900"/>
                  </a:lnTo>
                  <a:cubicBezTo>
                    <a:pt x="1329418" y="2755900"/>
                    <a:pt x="1333851" y="2754630"/>
                    <a:pt x="1338284" y="2752090"/>
                  </a:cubicBezTo>
                  <a:cubicBezTo>
                    <a:pt x="1349368" y="2762250"/>
                    <a:pt x="1358235" y="2771140"/>
                    <a:pt x="1369318" y="2782570"/>
                  </a:cubicBezTo>
                  <a:cubicBezTo>
                    <a:pt x="1367101" y="2782570"/>
                    <a:pt x="1362668" y="2783840"/>
                    <a:pt x="1358235" y="2783840"/>
                  </a:cubicBezTo>
                  <a:cubicBezTo>
                    <a:pt x="1387052" y="2810510"/>
                    <a:pt x="1404785" y="2838450"/>
                    <a:pt x="1378185" y="2868930"/>
                  </a:cubicBezTo>
                  <a:cubicBezTo>
                    <a:pt x="1380402" y="2879090"/>
                    <a:pt x="1384835" y="2889250"/>
                    <a:pt x="1387052" y="2901950"/>
                  </a:cubicBezTo>
                  <a:lnTo>
                    <a:pt x="1409219" y="2901950"/>
                  </a:lnTo>
                  <a:cubicBezTo>
                    <a:pt x="1404785" y="2908300"/>
                    <a:pt x="1400352" y="2912110"/>
                    <a:pt x="1398135" y="2915920"/>
                  </a:cubicBezTo>
                  <a:cubicBezTo>
                    <a:pt x="1398135" y="2922270"/>
                    <a:pt x="1422519" y="2924810"/>
                    <a:pt x="1404785" y="2933700"/>
                  </a:cubicBezTo>
                  <a:lnTo>
                    <a:pt x="1409219" y="2938780"/>
                  </a:lnTo>
                  <a:cubicBezTo>
                    <a:pt x="1431386" y="2955290"/>
                    <a:pt x="1455769" y="2970530"/>
                    <a:pt x="1480153" y="2989580"/>
                  </a:cubicBezTo>
                  <a:cubicBezTo>
                    <a:pt x="1462419" y="2994660"/>
                    <a:pt x="1446903" y="2999740"/>
                    <a:pt x="1426952" y="3004820"/>
                  </a:cubicBezTo>
                  <a:cubicBezTo>
                    <a:pt x="1446903" y="3006090"/>
                    <a:pt x="1449119" y="3012440"/>
                    <a:pt x="1442469" y="3021330"/>
                  </a:cubicBezTo>
                  <a:cubicBezTo>
                    <a:pt x="1440252" y="3023870"/>
                    <a:pt x="1444686" y="3030220"/>
                    <a:pt x="1446903" y="3031490"/>
                  </a:cubicBezTo>
                  <a:cubicBezTo>
                    <a:pt x="1471286" y="3035300"/>
                    <a:pt x="1493453" y="3049270"/>
                    <a:pt x="1522270" y="3044190"/>
                  </a:cubicBezTo>
                  <a:cubicBezTo>
                    <a:pt x="1522270" y="3046730"/>
                    <a:pt x="1520053" y="3050540"/>
                    <a:pt x="1517837" y="3051810"/>
                  </a:cubicBezTo>
                  <a:cubicBezTo>
                    <a:pt x="1500103" y="3056890"/>
                    <a:pt x="1482370" y="3060700"/>
                    <a:pt x="1464636" y="3065780"/>
                  </a:cubicBezTo>
                  <a:lnTo>
                    <a:pt x="1491236" y="3073400"/>
                  </a:lnTo>
                  <a:cubicBezTo>
                    <a:pt x="1495670" y="3069590"/>
                    <a:pt x="1497886" y="3065780"/>
                    <a:pt x="1502320" y="3061970"/>
                  </a:cubicBezTo>
                  <a:cubicBezTo>
                    <a:pt x="1515620" y="3065780"/>
                    <a:pt x="1526704" y="3068320"/>
                    <a:pt x="1540004" y="3072130"/>
                  </a:cubicBezTo>
                  <a:cubicBezTo>
                    <a:pt x="1533354" y="3074670"/>
                    <a:pt x="1528920" y="3075940"/>
                    <a:pt x="1524487" y="3077210"/>
                  </a:cubicBezTo>
                  <a:cubicBezTo>
                    <a:pt x="1528920" y="3078480"/>
                    <a:pt x="1533354" y="3081020"/>
                    <a:pt x="1540004" y="3082290"/>
                  </a:cubicBezTo>
                  <a:cubicBezTo>
                    <a:pt x="1546654" y="3083560"/>
                    <a:pt x="1553304" y="3082290"/>
                    <a:pt x="1557737" y="3083560"/>
                  </a:cubicBezTo>
                  <a:cubicBezTo>
                    <a:pt x="1568821" y="3077210"/>
                    <a:pt x="1577688" y="3069590"/>
                    <a:pt x="1588771" y="3065780"/>
                  </a:cubicBezTo>
                  <a:cubicBezTo>
                    <a:pt x="1602071" y="3061970"/>
                    <a:pt x="1963393" y="3040380"/>
                    <a:pt x="1976693" y="3039110"/>
                  </a:cubicBezTo>
                  <a:cubicBezTo>
                    <a:pt x="1994427" y="3037840"/>
                    <a:pt x="2014377" y="3039110"/>
                    <a:pt x="2032110" y="3040380"/>
                  </a:cubicBezTo>
                  <a:lnTo>
                    <a:pt x="1985560" y="3051810"/>
                  </a:lnTo>
                  <a:lnTo>
                    <a:pt x="1992210" y="3059430"/>
                  </a:lnTo>
                  <a:cubicBezTo>
                    <a:pt x="2014377" y="3058160"/>
                    <a:pt x="2032110" y="3058160"/>
                    <a:pt x="2049844" y="3055620"/>
                  </a:cubicBezTo>
                  <a:cubicBezTo>
                    <a:pt x="2060927" y="3054350"/>
                    <a:pt x="2078661" y="3055620"/>
                    <a:pt x="2080878" y="3045460"/>
                  </a:cubicBezTo>
                  <a:cubicBezTo>
                    <a:pt x="2096395" y="3051810"/>
                    <a:pt x="2111911" y="3053080"/>
                    <a:pt x="2131862" y="3048000"/>
                  </a:cubicBezTo>
                  <a:cubicBezTo>
                    <a:pt x="2142945" y="3045460"/>
                    <a:pt x="2156245" y="3045460"/>
                    <a:pt x="2167329" y="3044190"/>
                  </a:cubicBezTo>
                  <a:cubicBezTo>
                    <a:pt x="2193929" y="3042920"/>
                    <a:pt x="2220529" y="3041650"/>
                    <a:pt x="2247130" y="3039110"/>
                  </a:cubicBezTo>
                  <a:lnTo>
                    <a:pt x="2273730" y="3039110"/>
                  </a:lnTo>
                  <a:cubicBezTo>
                    <a:pt x="2275947" y="3036570"/>
                    <a:pt x="2275947" y="3032760"/>
                    <a:pt x="2275947" y="3032760"/>
                  </a:cubicBezTo>
                  <a:cubicBezTo>
                    <a:pt x="2300331" y="3032760"/>
                    <a:pt x="2320281" y="3034030"/>
                    <a:pt x="2342448" y="3034030"/>
                  </a:cubicBezTo>
                  <a:cubicBezTo>
                    <a:pt x="2366832" y="3034030"/>
                    <a:pt x="2377915" y="3025140"/>
                    <a:pt x="2369048" y="3011170"/>
                  </a:cubicBezTo>
                  <a:cubicBezTo>
                    <a:pt x="2375698" y="3011170"/>
                    <a:pt x="2384565" y="3012440"/>
                    <a:pt x="2388999" y="3012440"/>
                  </a:cubicBezTo>
                  <a:cubicBezTo>
                    <a:pt x="2391215" y="3017520"/>
                    <a:pt x="2388999" y="3023870"/>
                    <a:pt x="2393432" y="3025140"/>
                  </a:cubicBezTo>
                  <a:cubicBezTo>
                    <a:pt x="2400082" y="3027680"/>
                    <a:pt x="2411165" y="3027680"/>
                    <a:pt x="2420032" y="3026410"/>
                  </a:cubicBezTo>
                  <a:cubicBezTo>
                    <a:pt x="2431116" y="3025140"/>
                    <a:pt x="2444416" y="3018790"/>
                    <a:pt x="2448849" y="3021330"/>
                  </a:cubicBezTo>
                  <a:cubicBezTo>
                    <a:pt x="2471016" y="3031490"/>
                    <a:pt x="2486533" y="3022600"/>
                    <a:pt x="2497617" y="3017520"/>
                  </a:cubicBezTo>
                  <a:cubicBezTo>
                    <a:pt x="2506483" y="3018790"/>
                    <a:pt x="2510917" y="3022600"/>
                    <a:pt x="2515350" y="3021330"/>
                  </a:cubicBezTo>
                  <a:cubicBezTo>
                    <a:pt x="2526434" y="3020060"/>
                    <a:pt x="2539734" y="3018790"/>
                    <a:pt x="2550817" y="3017520"/>
                  </a:cubicBezTo>
                  <a:cubicBezTo>
                    <a:pt x="2575201" y="3013710"/>
                    <a:pt x="2601801" y="3011170"/>
                    <a:pt x="2626185" y="3011170"/>
                  </a:cubicBezTo>
                  <a:cubicBezTo>
                    <a:pt x="2659435" y="3009900"/>
                    <a:pt x="2690469" y="3004820"/>
                    <a:pt x="2723720" y="3003550"/>
                  </a:cubicBezTo>
                  <a:cubicBezTo>
                    <a:pt x="2739236" y="3002280"/>
                    <a:pt x="2754753" y="3004820"/>
                    <a:pt x="2770270" y="3006090"/>
                  </a:cubicBezTo>
                  <a:cubicBezTo>
                    <a:pt x="2774704" y="3006090"/>
                    <a:pt x="2781354" y="3006090"/>
                    <a:pt x="2781354" y="3004820"/>
                  </a:cubicBezTo>
                  <a:cubicBezTo>
                    <a:pt x="2781354" y="2992120"/>
                    <a:pt x="2816821" y="2998470"/>
                    <a:pt x="2812387" y="2984500"/>
                  </a:cubicBezTo>
                  <a:cubicBezTo>
                    <a:pt x="2816821" y="2985770"/>
                    <a:pt x="2821254" y="2985770"/>
                    <a:pt x="2823471" y="2988310"/>
                  </a:cubicBezTo>
                  <a:cubicBezTo>
                    <a:pt x="2830121" y="2992120"/>
                    <a:pt x="2834555" y="2995930"/>
                    <a:pt x="2841204" y="2999740"/>
                  </a:cubicBezTo>
                  <a:cubicBezTo>
                    <a:pt x="2841204" y="2994660"/>
                    <a:pt x="2841204" y="2990850"/>
                    <a:pt x="2838988" y="2985770"/>
                  </a:cubicBezTo>
                  <a:cubicBezTo>
                    <a:pt x="2861155" y="2992120"/>
                    <a:pt x="2883322" y="2998470"/>
                    <a:pt x="2898839" y="3003550"/>
                  </a:cubicBezTo>
                  <a:cubicBezTo>
                    <a:pt x="2914355" y="2997200"/>
                    <a:pt x="2927656" y="2994660"/>
                    <a:pt x="2936523" y="2988310"/>
                  </a:cubicBezTo>
                  <a:cubicBezTo>
                    <a:pt x="2945389" y="2980690"/>
                    <a:pt x="2943173" y="2979420"/>
                    <a:pt x="2958689" y="2985770"/>
                  </a:cubicBezTo>
                  <a:cubicBezTo>
                    <a:pt x="2956473" y="2987040"/>
                    <a:pt x="2952039" y="2988310"/>
                    <a:pt x="2947606" y="2990850"/>
                  </a:cubicBezTo>
                  <a:cubicBezTo>
                    <a:pt x="2974206" y="2987040"/>
                    <a:pt x="2998590" y="2979420"/>
                    <a:pt x="3025190" y="2980690"/>
                  </a:cubicBezTo>
                  <a:cubicBezTo>
                    <a:pt x="3051791" y="2980690"/>
                    <a:pt x="3078391" y="2983230"/>
                    <a:pt x="3102775" y="2974340"/>
                  </a:cubicBezTo>
                  <a:cubicBezTo>
                    <a:pt x="3104991" y="2978150"/>
                    <a:pt x="3104991" y="2981960"/>
                    <a:pt x="3109425" y="2983230"/>
                  </a:cubicBezTo>
                  <a:cubicBezTo>
                    <a:pt x="3116075" y="2985770"/>
                    <a:pt x="3127159" y="2987040"/>
                    <a:pt x="3129375" y="2985770"/>
                  </a:cubicBezTo>
                  <a:cubicBezTo>
                    <a:pt x="3142675" y="2974340"/>
                    <a:pt x="3164842" y="2975610"/>
                    <a:pt x="3178142" y="2981960"/>
                  </a:cubicBezTo>
                  <a:cubicBezTo>
                    <a:pt x="3195876" y="2989580"/>
                    <a:pt x="3206959" y="2983230"/>
                    <a:pt x="3222476" y="2981960"/>
                  </a:cubicBezTo>
                  <a:cubicBezTo>
                    <a:pt x="3209176" y="2978150"/>
                    <a:pt x="3198093" y="2974340"/>
                    <a:pt x="3187009" y="2971800"/>
                  </a:cubicBezTo>
                  <a:cubicBezTo>
                    <a:pt x="3189226" y="2970530"/>
                    <a:pt x="3189226" y="2969260"/>
                    <a:pt x="3191443" y="2967990"/>
                  </a:cubicBezTo>
                  <a:cubicBezTo>
                    <a:pt x="3198093" y="2969260"/>
                    <a:pt x="3206959" y="2970530"/>
                    <a:pt x="3213609" y="2973070"/>
                  </a:cubicBezTo>
                  <a:cubicBezTo>
                    <a:pt x="3215826" y="2967990"/>
                    <a:pt x="3220260" y="2964180"/>
                    <a:pt x="3222476" y="2960370"/>
                  </a:cubicBezTo>
                  <a:cubicBezTo>
                    <a:pt x="3244643" y="2966720"/>
                    <a:pt x="3264594" y="2971800"/>
                    <a:pt x="3288977" y="2962910"/>
                  </a:cubicBezTo>
                  <a:cubicBezTo>
                    <a:pt x="3293411" y="2961640"/>
                    <a:pt x="3311144" y="2954020"/>
                    <a:pt x="3306711" y="2966720"/>
                  </a:cubicBezTo>
                  <a:cubicBezTo>
                    <a:pt x="3295627" y="2970530"/>
                    <a:pt x="3284544" y="2974340"/>
                    <a:pt x="3273460" y="2976880"/>
                  </a:cubicBezTo>
                  <a:cubicBezTo>
                    <a:pt x="3273460" y="2978150"/>
                    <a:pt x="3275677" y="2978150"/>
                    <a:pt x="3275677" y="2979420"/>
                  </a:cubicBezTo>
                  <a:cubicBezTo>
                    <a:pt x="3288977" y="2978150"/>
                    <a:pt x="3304494" y="2976880"/>
                    <a:pt x="3320011" y="2975610"/>
                  </a:cubicBezTo>
                  <a:cubicBezTo>
                    <a:pt x="3315578" y="2971800"/>
                    <a:pt x="3313361" y="2969260"/>
                    <a:pt x="3311144" y="2966720"/>
                  </a:cubicBezTo>
                  <a:cubicBezTo>
                    <a:pt x="3326661" y="2967990"/>
                    <a:pt x="3344394" y="2969260"/>
                    <a:pt x="3359912" y="2967990"/>
                  </a:cubicBezTo>
                  <a:cubicBezTo>
                    <a:pt x="3393162" y="2966720"/>
                    <a:pt x="3417546" y="2947670"/>
                    <a:pt x="3457446" y="2955290"/>
                  </a:cubicBezTo>
                  <a:cubicBezTo>
                    <a:pt x="3470746" y="2957830"/>
                    <a:pt x="3501780" y="2955290"/>
                    <a:pt x="3503997" y="2938780"/>
                  </a:cubicBezTo>
                  <a:cubicBezTo>
                    <a:pt x="3503997" y="2942590"/>
                    <a:pt x="3503997" y="2947670"/>
                    <a:pt x="3506214" y="2950210"/>
                  </a:cubicBezTo>
                  <a:cubicBezTo>
                    <a:pt x="3528380" y="2946400"/>
                    <a:pt x="3548331" y="2942590"/>
                    <a:pt x="3570498" y="2938780"/>
                  </a:cubicBezTo>
                  <a:cubicBezTo>
                    <a:pt x="3570498" y="2940050"/>
                    <a:pt x="3566064" y="2943860"/>
                    <a:pt x="3568281" y="2946400"/>
                  </a:cubicBezTo>
                  <a:cubicBezTo>
                    <a:pt x="3568281" y="2950210"/>
                    <a:pt x="3572714" y="2954020"/>
                    <a:pt x="3577148" y="2956560"/>
                  </a:cubicBezTo>
                  <a:cubicBezTo>
                    <a:pt x="3579364" y="2957830"/>
                    <a:pt x="3590448" y="2956560"/>
                    <a:pt x="3590448" y="2955290"/>
                  </a:cubicBezTo>
                  <a:cubicBezTo>
                    <a:pt x="3594881" y="2943860"/>
                    <a:pt x="3610398" y="2945130"/>
                    <a:pt x="3625915" y="2945130"/>
                  </a:cubicBezTo>
                  <a:cubicBezTo>
                    <a:pt x="3639215" y="2945130"/>
                    <a:pt x="3654732" y="2943860"/>
                    <a:pt x="3670249" y="2942590"/>
                  </a:cubicBezTo>
                  <a:cubicBezTo>
                    <a:pt x="3676899" y="2936240"/>
                    <a:pt x="3681333" y="2926080"/>
                    <a:pt x="3703500" y="2938780"/>
                  </a:cubicBezTo>
                  <a:cubicBezTo>
                    <a:pt x="3712366" y="2943860"/>
                    <a:pt x="3734533" y="2942590"/>
                    <a:pt x="3736750" y="2932430"/>
                  </a:cubicBezTo>
                  <a:lnTo>
                    <a:pt x="3829851" y="2932430"/>
                  </a:lnTo>
                  <a:lnTo>
                    <a:pt x="3829851" y="2934970"/>
                  </a:lnTo>
                  <a:cubicBezTo>
                    <a:pt x="3840935" y="2933700"/>
                    <a:pt x="3852018" y="2931160"/>
                    <a:pt x="3860885" y="2929890"/>
                  </a:cubicBezTo>
                  <a:cubicBezTo>
                    <a:pt x="3867535" y="2936240"/>
                    <a:pt x="3874185" y="2942590"/>
                    <a:pt x="3883052" y="2950210"/>
                  </a:cubicBezTo>
                  <a:cubicBezTo>
                    <a:pt x="3898569" y="2926080"/>
                    <a:pt x="3916302" y="2921000"/>
                    <a:pt x="3947336" y="2929890"/>
                  </a:cubicBezTo>
                  <a:cubicBezTo>
                    <a:pt x="3951770" y="2931160"/>
                    <a:pt x="3951770" y="2937510"/>
                    <a:pt x="3953986" y="2942590"/>
                  </a:cubicBezTo>
                  <a:cubicBezTo>
                    <a:pt x="3956203" y="2941320"/>
                    <a:pt x="3969503" y="2938780"/>
                    <a:pt x="3969503" y="2937510"/>
                  </a:cubicBezTo>
                  <a:cubicBezTo>
                    <a:pt x="3967286" y="2927350"/>
                    <a:pt x="3991670" y="2934970"/>
                    <a:pt x="3989453" y="2927350"/>
                  </a:cubicBezTo>
                  <a:cubicBezTo>
                    <a:pt x="4009403" y="2932430"/>
                    <a:pt x="4013837" y="2924810"/>
                    <a:pt x="4018270" y="2919730"/>
                  </a:cubicBezTo>
                  <a:cubicBezTo>
                    <a:pt x="4009403" y="2915920"/>
                    <a:pt x="4004970" y="2913380"/>
                    <a:pt x="3998320" y="2909570"/>
                  </a:cubicBezTo>
                  <a:cubicBezTo>
                    <a:pt x="4000537" y="2908300"/>
                    <a:pt x="4000537" y="2907030"/>
                    <a:pt x="4002754" y="2905760"/>
                  </a:cubicBezTo>
                  <a:cubicBezTo>
                    <a:pt x="4020487" y="2912110"/>
                    <a:pt x="4038221" y="2918460"/>
                    <a:pt x="4049304" y="2922270"/>
                  </a:cubicBezTo>
                  <a:cubicBezTo>
                    <a:pt x="4067038" y="2921000"/>
                    <a:pt x="4082554" y="2921000"/>
                    <a:pt x="4098071" y="2919730"/>
                  </a:cubicBezTo>
                  <a:cubicBezTo>
                    <a:pt x="4113588" y="2918460"/>
                    <a:pt x="4129105" y="2914650"/>
                    <a:pt x="4146839" y="2912110"/>
                  </a:cubicBezTo>
                  <a:cubicBezTo>
                    <a:pt x="4149055" y="2914650"/>
                    <a:pt x="4151272" y="2915920"/>
                    <a:pt x="4153489" y="2918460"/>
                  </a:cubicBezTo>
                  <a:cubicBezTo>
                    <a:pt x="4160139" y="2913380"/>
                    <a:pt x="4164572" y="2908300"/>
                    <a:pt x="4173439" y="2899410"/>
                  </a:cubicBezTo>
                  <a:lnTo>
                    <a:pt x="4173439" y="2919730"/>
                  </a:lnTo>
                  <a:cubicBezTo>
                    <a:pt x="4193389" y="2912110"/>
                    <a:pt x="4208906" y="2905760"/>
                    <a:pt x="4222206" y="2899410"/>
                  </a:cubicBezTo>
                  <a:cubicBezTo>
                    <a:pt x="4231073" y="2908300"/>
                    <a:pt x="4237723" y="2917190"/>
                    <a:pt x="4244373" y="2924810"/>
                  </a:cubicBezTo>
                  <a:cubicBezTo>
                    <a:pt x="4246590" y="2924810"/>
                    <a:pt x="4246590" y="2923540"/>
                    <a:pt x="4248807" y="2923540"/>
                  </a:cubicBezTo>
                  <a:cubicBezTo>
                    <a:pt x="4246590" y="2918460"/>
                    <a:pt x="4244373" y="2913380"/>
                    <a:pt x="4239940" y="2907030"/>
                  </a:cubicBezTo>
                  <a:lnTo>
                    <a:pt x="4352991" y="2907030"/>
                  </a:lnTo>
                  <a:cubicBezTo>
                    <a:pt x="4364075" y="2895600"/>
                    <a:pt x="4388458" y="2894330"/>
                    <a:pt x="4408409" y="2905760"/>
                  </a:cubicBezTo>
                  <a:cubicBezTo>
                    <a:pt x="4437226" y="2922270"/>
                    <a:pt x="4441659" y="2922270"/>
                    <a:pt x="4459393" y="2898140"/>
                  </a:cubicBezTo>
                  <a:cubicBezTo>
                    <a:pt x="4468260" y="2900680"/>
                    <a:pt x="4477126" y="2903220"/>
                    <a:pt x="4488210" y="2907030"/>
                  </a:cubicBezTo>
                  <a:cubicBezTo>
                    <a:pt x="4501510" y="2890520"/>
                    <a:pt x="4523677" y="2890520"/>
                    <a:pt x="4550278" y="2895600"/>
                  </a:cubicBezTo>
                  <a:cubicBezTo>
                    <a:pt x="4563578" y="2898140"/>
                    <a:pt x="4579095" y="2893060"/>
                    <a:pt x="4594611" y="2890520"/>
                  </a:cubicBezTo>
                  <a:lnTo>
                    <a:pt x="4605695" y="2896870"/>
                  </a:lnTo>
                  <a:cubicBezTo>
                    <a:pt x="4618995" y="2894330"/>
                    <a:pt x="4630078" y="2893060"/>
                    <a:pt x="4641162" y="2890520"/>
                  </a:cubicBezTo>
                  <a:cubicBezTo>
                    <a:pt x="4643379" y="2894330"/>
                    <a:pt x="4643379" y="2896870"/>
                    <a:pt x="4645596" y="2903220"/>
                  </a:cubicBezTo>
                  <a:cubicBezTo>
                    <a:pt x="4654462" y="2898140"/>
                    <a:pt x="4661112" y="2893060"/>
                    <a:pt x="4672196" y="2886710"/>
                  </a:cubicBezTo>
                  <a:cubicBezTo>
                    <a:pt x="4681062" y="2893060"/>
                    <a:pt x="4687713" y="2899410"/>
                    <a:pt x="4696579" y="2905760"/>
                  </a:cubicBezTo>
                  <a:cubicBezTo>
                    <a:pt x="4712096" y="2905760"/>
                    <a:pt x="4736480" y="2913380"/>
                    <a:pt x="4740913" y="2893060"/>
                  </a:cubicBezTo>
                  <a:cubicBezTo>
                    <a:pt x="4740913" y="2890520"/>
                    <a:pt x="4754214" y="2886710"/>
                    <a:pt x="4760864" y="2885440"/>
                  </a:cubicBezTo>
                  <a:cubicBezTo>
                    <a:pt x="4774164" y="2884170"/>
                    <a:pt x="4787464" y="2882900"/>
                    <a:pt x="4800764" y="2882900"/>
                  </a:cubicBezTo>
                  <a:cubicBezTo>
                    <a:pt x="4796330" y="2877820"/>
                    <a:pt x="4791897" y="2874010"/>
                    <a:pt x="4785247" y="2867660"/>
                  </a:cubicBezTo>
                  <a:cubicBezTo>
                    <a:pt x="4802981" y="2870200"/>
                    <a:pt x="4816281" y="2870200"/>
                    <a:pt x="4827365" y="2872740"/>
                  </a:cubicBezTo>
                  <a:cubicBezTo>
                    <a:pt x="4851748" y="2879090"/>
                    <a:pt x="4871698" y="2879090"/>
                    <a:pt x="4896082" y="2868930"/>
                  </a:cubicBezTo>
                  <a:cubicBezTo>
                    <a:pt x="4891649" y="2867660"/>
                    <a:pt x="4887215" y="2865120"/>
                    <a:pt x="4882782" y="2863850"/>
                  </a:cubicBezTo>
                  <a:cubicBezTo>
                    <a:pt x="4884998" y="2860040"/>
                    <a:pt x="4889432" y="2856230"/>
                    <a:pt x="4891649" y="2852420"/>
                  </a:cubicBezTo>
                  <a:cubicBezTo>
                    <a:pt x="4900516" y="2837180"/>
                    <a:pt x="4922682" y="2847340"/>
                    <a:pt x="4938199" y="2843530"/>
                  </a:cubicBezTo>
                  <a:cubicBezTo>
                    <a:pt x="4938199" y="2843530"/>
                    <a:pt x="4947066" y="2848610"/>
                    <a:pt x="4949283" y="2852420"/>
                  </a:cubicBezTo>
                  <a:cubicBezTo>
                    <a:pt x="4955933" y="2860040"/>
                    <a:pt x="4960366" y="2868930"/>
                    <a:pt x="4967017" y="2877820"/>
                  </a:cubicBezTo>
                  <a:cubicBezTo>
                    <a:pt x="5006917" y="2863850"/>
                    <a:pt x="5042384" y="2868930"/>
                    <a:pt x="5077851" y="2871470"/>
                  </a:cubicBezTo>
                  <a:cubicBezTo>
                    <a:pt x="5068984" y="2868930"/>
                    <a:pt x="5062334" y="2866390"/>
                    <a:pt x="5055684" y="2863850"/>
                  </a:cubicBezTo>
                  <a:cubicBezTo>
                    <a:pt x="5055684" y="2862580"/>
                    <a:pt x="5057901" y="2861310"/>
                    <a:pt x="5057901" y="2860040"/>
                  </a:cubicBezTo>
                  <a:cubicBezTo>
                    <a:pt x="5066768" y="2861310"/>
                    <a:pt x="5077851" y="2863850"/>
                    <a:pt x="5086718" y="2865120"/>
                  </a:cubicBezTo>
                  <a:cubicBezTo>
                    <a:pt x="5086718" y="2863850"/>
                    <a:pt x="5086718" y="2862580"/>
                    <a:pt x="5084501" y="2861310"/>
                  </a:cubicBezTo>
                  <a:cubicBezTo>
                    <a:pt x="5091151" y="2860040"/>
                    <a:pt x="5102235" y="2857500"/>
                    <a:pt x="5104452" y="2858770"/>
                  </a:cubicBezTo>
                  <a:cubicBezTo>
                    <a:pt x="5117752" y="2874010"/>
                    <a:pt x="5139918" y="2862580"/>
                    <a:pt x="5159869" y="2866390"/>
                  </a:cubicBezTo>
                  <a:cubicBezTo>
                    <a:pt x="5155436" y="2856230"/>
                    <a:pt x="5153219" y="2848610"/>
                    <a:pt x="5151002" y="2843530"/>
                  </a:cubicBezTo>
                  <a:cubicBezTo>
                    <a:pt x="5159869" y="2838450"/>
                    <a:pt x="5168736" y="2834640"/>
                    <a:pt x="5182036" y="2829560"/>
                  </a:cubicBezTo>
                  <a:cubicBezTo>
                    <a:pt x="5182036" y="2835910"/>
                    <a:pt x="5179819" y="2842260"/>
                    <a:pt x="5179819" y="2848610"/>
                  </a:cubicBezTo>
                  <a:cubicBezTo>
                    <a:pt x="5179819" y="2854960"/>
                    <a:pt x="5182036" y="2861310"/>
                    <a:pt x="5186469" y="2865120"/>
                  </a:cubicBezTo>
                  <a:cubicBezTo>
                    <a:pt x="5188686" y="2867660"/>
                    <a:pt x="5201986" y="2865120"/>
                    <a:pt x="5210853" y="2863850"/>
                  </a:cubicBezTo>
                  <a:cubicBezTo>
                    <a:pt x="5226370" y="2860040"/>
                    <a:pt x="5241887" y="2854960"/>
                    <a:pt x="5257404" y="2865120"/>
                  </a:cubicBezTo>
                  <a:cubicBezTo>
                    <a:pt x="5259620" y="2866390"/>
                    <a:pt x="5268487" y="2865120"/>
                    <a:pt x="5272920" y="2862580"/>
                  </a:cubicBezTo>
                  <a:cubicBezTo>
                    <a:pt x="5284004" y="2856230"/>
                    <a:pt x="5292871" y="2847340"/>
                    <a:pt x="5306171" y="2861310"/>
                  </a:cubicBezTo>
                  <a:cubicBezTo>
                    <a:pt x="5308388" y="2862580"/>
                    <a:pt x="5321688" y="2862580"/>
                    <a:pt x="5328338" y="2861310"/>
                  </a:cubicBezTo>
                  <a:cubicBezTo>
                    <a:pt x="5343855" y="2857500"/>
                    <a:pt x="5357155" y="2853690"/>
                    <a:pt x="5372672" y="2848610"/>
                  </a:cubicBezTo>
                  <a:cubicBezTo>
                    <a:pt x="5370455" y="2852420"/>
                    <a:pt x="5368238" y="2854960"/>
                    <a:pt x="5368238" y="2857500"/>
                  </a:cubicBezTo>
                  <a:cubicBezTo>
                    <a:pt x="5385972" y="2862580"/>
                    <a:pt x="5401489" y="2865120"/>
                    <a:pt x="5414789" y="2853690"/>
                  </a:cubicBezTo>
                  <a:cubicBezTo>
                    <a:pt x="5419222" y="2849880"/>
                    <a:pt x="5434739" y="2849880"/>
                    <a:pt x="5445823" y="2848610"/>
                  </a:cubicBezTo>
                  <a:cubicBezTo>
                    <a:pt x="5439173" y="2844800"/>
                    <a:pt x="5430306" y="2842260"/>
                    <a:pt x="5421439" y="2838450"/>
                  </a:cubicBezTo>
                  <a:cubicBezTo>
                    <a:pt x="5459123" y="2825750"/>
                    <a:pt x="5463556" y="2827020"/>
                    <a:pt x="5463556" y="2844800"/>
                  </a:cubicBezTo>
                  <a:cubicBezTo>
                    <a:pt x="5467990" y="2839720"/>
                    <a:pt x="5470206" y="2835910"/>
                    <a:pt x="5476857" y="2828290"/>
                  </a:cubicBezTo>
                  <a:cubicBezTo>
                    <a:pt x="5510107" y="2829560"/>
                    <a:pt x="5543358" y="2832100"/>
                    <a:pt x="5578825" y="2833370"/>
                  </a:cubicBezTo>
                  <a:lnTo>
                    <a:pt x="5578825" y="2839720"/>
                  </a:lnTo>
                  <a:lnTo>
                    <a:pt x="5565525" y="2839720"/>
                  </a:lnTo>
                  <a:cubicBezTo>
                    <a:pt x="5538924" y="2840990"/>
                    <a:pt x="5512324" y="2840990"/>
                    <a:pt x="5485723" y="2842260"/>
                  </a:cubicBezTo>
                  <a:cubicBezTo>
                    <a:pt x="5494590" y="2844800"/>
                    <a:pt x="5505674" y="2848610"/>
                    <a:pt x="5514541" y="2851150"/>
                  </a:cubicBezTo>
                  <a:cubicBezTo>
                    <a:pt x="5518974" y="2844800"/>
                    <a:pt x="5521191" y="2846070"/>
                    <a:pt x="5532274" y="2848610"/>
                  </a:cubicBezTo>
                  <a:cubicBezTo>
                    <a:pt x="5547791" y="2851150"/>
                    <a:pt x="5565525" y="2851150"/>
                    <a:pt x="5583258" y="2852420"/>
                  </a:cubicBezTo>
                  <a:cubicBezTo>
                    <a:pt x="5592125" y="2852420"/>
                    <a:pt x="5600991" y="2853690"/>
                    <a:pt x="5612075" y="2854960"/>
                  </a:cubicBezTo>
                  <a:cubicBezTo>
                    <a:pt x="5614292" y="2851150"/>
                    <a:pt x="5618725" y="2846070"/>
                    <a:pt x="5623158" y="2839720"/>
                  </a:cubicBezTo>
                  <a:cubicBezTo>
                    <a:pt x="5647542" y="2862580"/>
                    <a:pt x="5665276" y="2861310"/>
                    <a:pt x="5694093" y="2838450"/>
                  </a:cubicBezTo>
                  <a:cubicBezTo>
                    <a:pt x="5694093" y="2842260"/>
                    <a:pt x="5696310" y="2844800"/>
                    <a:pt x="5696310" y="2847340"/>
                  </a:cubicBezTo>
                  <a:cubicBezTo>
                    <a:pt x="5705176" y="2847340"/>
                    <a:pt x="5711827" y="2847340"/>
                    <a:pt x="5720693" y="2846070"/>
                  </a:cubicBezTo>
                  <a:cubicBezTo>
                    <a:pt x="5718477" y="2848610"/>
                    <a:pt x="5716260" y="2851150"/>
                    <a:pt x="5714043" y="2852420"/>
                  </a:cubicBezTo>
                  <a:lnTo>
                    <a:pt x="5718477" y="2854960"/>
                  </a:lnTo>
                  <a:cubicBezTo>
                    <a:pt x="5725126" y="2851150"/>
                    <a:pt x="5731777" y="2847340"/>
                    <a:pt x="5742860" y="2842260"/>
                  </a:cubicBezTo>
                  <a:cubicBezTo>
                    <a:pt x="5751727" y="2844800"/>
                    <a:pt x="5762810" y="2847340"/>
                    <a:pt x="5771677" y="2849880"/>
                  </a:cubicBezTo>
                  <a:cubicBezTo>
                    <a:pt x="5780544" y="2846070"/>
                    <a:pt x="5791627" y="2842260"/>
                    <a:pt x="5802711" y="2838450"/>
                  </a:cubicBezTo>
                  <a:cubicBezTo>
                    <a:pt x="5818228" y="2856230"/>
                    <a:pt x="5838178" y="2858770"/>
                    <a:pt x="5855912" y="2846070"/>
                  </a:cubicBezTo>
                  <a:cubicBezTo>
                    <a:pt x="5882512" y="2847340"/>
                    <a:pt x="5904679" y="2848610"/>
                    <a:pt x="5920196" y="2848610"/>
                  </a:cubicBezTo>
                  <a:cubicBezTo>
                    <a:pt x="5922413" y="2839720"/>
                    <a:pt x="5924629" y="2833370"/>
                    <a:pt x="5926846" y="2827020"/>
                  </a:cubicBezTo>
                  <a:cubicBezTo>
                    <a:pt x="5935712" y="2828290"/>
                    <a:pt x="5942363" y="2829560"/>
                    <a:pt x="5951230" y="2830830"/>
                  </a:cubicBezTo>
                  <a:cubicBezTo>
                    <a:pt x="5955663" y="2832100"/>
                    <a:pt x="5960096" y="2834640"/>
                    <a:pt x="5964530" y="2835910"/>
                  </a:cubicBezTo>
                  <a:cubicBezTo>
                    <a:pt x="5957879" y="2837180"/>
                    <a:pt x="5951230" y="2837180"/>
                    <a:pt x="5944580" y="2838450"/>
                  </a:cubicBezTo>
                  <a:cubicBezTo>
                    <a:pt x="5964530" y="2848610"/>
                    <a:pt x="5980046" y="2846070"/>
                    <a:pt x="5995563" y="2838450"/>
                  </a:cubicBezTo>
                  <a:cubicBezTo>
                    <a:pt x="5988914" y="2848610"/>
                    <a:pt x="6008864" y="2847340"/>
                    <a:pt x="6011081" y="2847340"/>
                  </a:cubicBezTo>
                  <a:cubicBezTo>
                    <a:pt x="6039898" y="2840990"/>
                    <a:pt x="6066498" y="2837180"/>
                    <a:pt x="6097532" y="2847340"/>
                  </a:cubicBezTo>
                  <a:cubicBezTo>
                    <a:pt x="6101965" y="2834640"/>
                    <a:pt x="6106398" y="2824480"/>
                    <a:pt x="6108615" y="2814320"/>
                  </a:cubicBezTo>
                  <a:cubicBezTo>
                    <a:pt x="6119699" y="2815590"/>
                    <a:pt x="6128565" y="2815590"/>
                    <a:pt x="6139649" y="2816860"/>
                  </a:cubicBezTo>
                  <a:cubicBezTo>
                    <a:pt x="6148515" y="2816860"/>
                    <a:pt x="6157382" y="2818130"/>
                    <a:pt x="6166250" y="2818130"/>
                  </a:cubicBezTo>
                  <a:lnTo>
                    <a:pt x="6166250" y="2821940"/>
                  </a:lnTo>
                  <a:cubicBezTo>
                    <a:pt x="6157382" y="2823210"/>
                    <a:pt x="6150732" y="2824480"/>
                    <a:pt x="6141866" y="2825750"/>
                  </a:cubicBezTo>
                  <a:lnTo>
                    <a:pt x="6141866" y="2829560"/>
                  </a:lnTo>
                  <a:cubicBezTo>
                    <a:pt x="6172899" y="2833370"/>
                    <a:pt x="6201716" y="2837180"/>
                    <a:pt x="6232750" y="2839720"/>
                  </a:cubicBezTo>
                  <a:cubicBezTo>
                    <a:pt x="6239400" y="2840990"/>
                    <a:pt x="6248267" y="2837180"/>
                    <a:pt x="6259350" y="2833370"/>
                  </a:cubicBezTo>
                  <a:cubicBezTo>
                    <a:pt x="6263784" y="2834640"/>
                    <a:pt x="6274867" y="2837180"/>
                    <a:pt x="6288168" y="2838450"/>
                  </a:cubicBezTo>
                  <a:cubicBezTo>
                    <a:pt x="6321418" y="2840990"/>
                    <a:pt x="6356885" y="2843530"/>
                    <a:pt x="6383486" y="2827020"/>
                  </a:cubicBezTo>
                  <a:cubicBezTo>
                    <a:pt x="6385702" y="2840990"/>
                    <a:pt x="6407869" y="2832100"/>
                    <a:pt x="6418953" y="2837180"/>
                  </a:cubicBezTo>
                  <a:cubicBezTo>
                    <a:pt x="6418953" y="2837180"/>
                    <a:pt x="6430036" y="2832100"/>
                    <a:pt x="6434469" y="2829560"/>
                  </a:cubicBezTo>
                  <a:cubicBezTo>
                    <a:pt x="6434469" y="2829560"/>
                    <a:pt x="6432253" y="2828290"/>
                    <a:pt x="6432253" y="2827020"/>
                  </a:cubicBezTo>
                  <a:cubicBezTo>
                    <a:pt x="6436686" y="2828290"/>
                    <a:pt x="6438903" y="2832100"/>
                    <a:pt x="6443337" y="2830830"/>
                  </a:cubicBezTo>
                  <a:cubicBezTo>
                    <a:pt x="6463286" y="2830830"/>
                    <a:pt x="6481020" y="2829560"/>
                    <a:pt x="6494320" y="2829560"/>
                  </a:cubicBezTo>
                  <a:cubicBezTo>
                    <a:pt x="6505404" y="2833370"/>
                    <a:pt x="6512054" y="2837180"/>
                    <a:pt x="6516488" y="2835910"/>
                  </a:cubicBezTo>
                  <a:cubicBezTo>
                    <a:pt x="6543088" y="2834640"/>
                    <a:pt x="6567471" y="2830830"/>
                    <a:pt x="6591855" y="2830830"/>
                  </a:cubicBezTo>
                  <a:cubicBezTo>
                    <a:pt x="6616239" y="2838450"/>
                    <a:pt x="6611805" y="2824480"/>
                    <a:pt x="6607372" y="2816860"/>
                  </a:cubicBezTo>
                  <a:cubicBezTo>
                    <a:pt x="6616239" y="2811780"/>
                    <a:pt x="6625105" y="2807970"/>
                    <a:pt x="6627322" y="2806700"/>
                  </a:cubicBezTo>
                  <a:cubicBezTo>
                    <a:pt x="6640623" y="2806700"/>
                    <a:pt x="6649489" y="2807970"/>
                    <a:pt x="6656139" y="2806700"/>
                  </a:cubicBezTo>
                  <a:cubicBezTo>
                    <a:pt x="6665006" y="2802890"/>
                    <a:pt x="6671656" y="2796540"/>
                    <a:pt x="6682739" y="2788920"/>
                  </a:cubicBezTo>
                  <a:cubicBezTo>
                    <a:pt x="6696040" y="2787650"/>
                    <a:pt x="6718207" y="2785110"/>
                    <a:pt x="6742591" y="2782570"/>
                  </a:cubicBezTo>
                  <a:cubicBezTo>
                    <a:pt x="6742591" y="2782570"/>
                    <a:pt x="6742591" y="2780030"/>
                    <a:pt x="6744807" y="2777490"/>
                  </a:cubicBezTo>
                  <a:cubicBezTo>
                    <a:pt x="6753674" y="2769870"/>
                    <a:pt x="6775841" y="2767330"/>
                    <a:pt x="6762541" y="2753360"/>
                  </a:cubicBezTo>
                  <a:cubicBezTo>
                    <a:pt x="6760324" y="2750820"/>
                    <a:pt x="6760324" y="2743200"/>
                    <a:pt x="6764758" y="2740660"/>
                  </a:cubicBezTo>
                  <a:cubicBezTo>
                    <a:pt x="6780274" y="2729230"/>
                    <a:pt x="6780274" y="2727960"/>
                    <a:pt x="6753674" y="2722880"/>
                  </a:cubicBezTo>
                  <a:cubicBezTo>
                    <a:pt x="6755890" y="2713990"/>
                    <a:pt x="6740374" y="2702560"/>
                    <a:pt x="6762541" y="2701290"/>
                  </a:cubicBezTo>
                  <a:cubicBezTo>
                    <a:pt x="6769191" y="2693670"/>
                    <a:pt x="6771408" y="2689860"/>
                    <a:pt x="6775841" y="2686050"/>
                  </a:cubicBezTo>
                  <a:cubicBezTo>
                    <a:pt x="6778057" y="2683510"/>
                    <a:pt x="6784708" y="2680970"/>
                    <a:pt x="6784708" y="2678430"/>
                  </a:cubicBezTo>
                  <a:cubicBezTo>
                    <a:pt x="6784708" y="2673350"/>
                    <a:pt x="6780274" y="2667000"/>
                    <a:pt x="6782491" y="2663190"/>
                  </a:cubicBezTo>
                  <a:cubicBezTo>
                    <a:pt x="6789141" y="2649220"/>
                    <a:pt x="6791358" y="2636520"/>
                    <a:pt x="6751457" y="2631440"/>
                  </a:cubicBezTo>
                  <a:cubicBezTo>
                    <a:pt x="6766974" y="2627630"/>
                    <a:pt x="6773624" y="2625090"/>
                    <a:pt x="6784708" y="2622550"/>
                  </a:cubicBezTo>
                  <a:cubicBezTo>
                    <a:pt x="6766974" y="2617470"/>
                    <a:pt x="6751457" y="2613660"/>
                    <a:pt x="6731507" y="2608580"/>
                  </a:cubicBezTo>
                  <a:lnTo>
                    <a:pt x="6751457" y="2608580"/>
                  </a:lnTo>
                  <a:lnTo>
                    <a:pt x="6751457" y="2604770"/>
                  </a:lnTo>
                  <a:cubicBezTo>
                    <a:pt x="6740374" y="2604770"/>
                    <a:pt x="6731507" y="2603500"/>
                    <a:pt x="6720424" y="2603500"/>
                  </a:cubicBezTo>
                  <a:cubicBezTo>
                    <a:pt x="6720424" y="2604770"/>
                    <a:pt x="6720424" y="2606040"/>
                    <a:pt x="6718207" y="2607310"/>
                  </a:cubicBezTo>
                  <a:cubicBezTo>
                    <a:pt x="6715990" y="2604770"/>
                    <a:pt x="6713773" y="2602230"/>
                    <a:pt x="6711556" y="2598420"/>
                  </a:cubicBezTo>
                  <a:cubicBezTo>
                    <a:pt x="6769191" y="2590800"/>
                    <a:pt x="7154896" y="2566670"/>
                    <a:pt x="7119429" y="2562860"/>
                  </a:cubicBezTo>
                  <a:cubicBezTo>
                    <a:pt x="7137162" y="2553970"/>
                    <a:pt x="7130512" y="2538730"/>
                    <a:pt x="7161546" y="2537460"/>
                  </a:cubicBezTo>
                  <a:cubicBezTo>
                    <a:pt x="7170413" y="2537460"/>
                    <a:pt x="7185930" y="2528570"/>
                    <a:pt x="7188146" y="2522220"/>
                  </a:cubicBezTo>
                  <a:cubicBezTo>
                    <a:pt x="7192580" y="2513330"/>
                    <a:pt x="7188146" y="2501900"/>
                    <a:pt x="7192580" y="2493010"/>
                  </a:cubicBezTo>
                  <a:cubicBezTo>
                    <a:pt x="7197013" y="2480310"/>
                    <a:pt x="7205880" y="2467610"/>
                    <a:pt x="7212530" y="2457450"/>
                  </a:cubicBezTo>
                  <a:cubicBezTo>
                    <a:pt x="7205880" y="2451100"/>
                    <a:pt x="7199230" y="2444750"/>
                    <a:pt x="7194796" y="2440940"/>
                  </a:cubicBezTo>
                  <a:cubicBezTo>
                    <a:pt x="7203663" y="2437130"/>
                    <a:pt x="7208096" y="2434590"/>
                    <a:pt x="7214746" y="2433320"/>
                  </a:cubicBezTo>
                  <a:cubicBezTo>
                    <a:pt x="7212530" y="2432050"/>
                    <a:pt x="7212530" y="2430780"/>
                    <a:pt x="7210313" y="2429510"/>
                  </a:cubicBezTo>
                  <a:cubicBezTo>
                    <a:pt x="7203663" y="2430780"/>
                    <a:pt x="7197013" y="2432050"/>
                    <a:pt x="7190363" y="2433320"/>
                  </a:cubicBezTo>
                  <a:cubicBezTo>
                    <a:pt x="7228047" y="2415540"/>
                    <a:pt x="7236913" y="2382520"/>
                    <a:pt x="7205880" y="2367280"/>
                  </a:cubicBezTo>
                  <a:cubicBezTo>
                    <a:pt x="7203663" y="2369820"/>
                    <a:pt x="7199230" y="2372360"/>
                    <a:pt x="7197013" y="2374900"/>
                  </a:cubicBezTo>
                  <a:cubicBezTo>
                    <a:pt x="7188146" y="2366010"/>
                    <a:pt x="7163763" y="2363470"/>
                    <a:pt x="7174847" y="2349500"/>
                  </a:cubicBezTo>
                  <a:cubicBezTo>
                    <a:pt x="7174847" y="2349500"/>
                    <a:pt x="7172630" y="2346960"/>
                    <a:pt x="7170413" y="2346960"/>
                  </a:cubicBezTo>
                  <a:cubicBezTo>
                    <a:pt x="7159329" y="2344420"/>
                    <a:pt x="7161546" y="2340610"/>
                    <a:pt x="7157112" y="2335530"/>
                  </a:cubicBezTo>
                  <a:cubicBezTo>
                    <a:pt x="7150463" y="2324100"/>
                    <a:pt x="7152680" y="2312670"/>
                    <a:pt x="7152680" y="2302510"/>
                  </a:cubicBezTo>
                  <a:lnTo>
                    <a:pt x="7152680" y="2256790"/>
                  </a:lnTo>
                  <a:cubicBezTo>
                    <a:pt x="7152680" y="2246630"/>
                    <a:pt x="7161546" y="2241550"/>
                    <a:pt x="7179280" y="2244090"/>
                  </a:cubicBezTo>
                  <a:cubicBezTo>
                    <a:pt x="7179280" y="2244090"/>
                    <a:pt x="7181496" y="2242820"/>
                    <a:pt x="7183713" y="2242820"/>
                  </a:cubicBezTo>
                  <a:cubicBezTo>
                    <a:pt x="7177063" y="2240280"/>
                    <a:pt x="7172630" y="2239010"/>
                    <a:pt x="7168196" y="2236470"/>
                  </a:cubicBezTo>
                  <a:cubicBezTo>
                    <a:pt x="7168196" y="2235200"/>
                    <a:pt x="7170413" y="2233930"/>
                    <a:pt x="7170413" y="2232660"/>
                  </a:cubicBezTo>
                  <a:cubicBezTo>
                    <a:pt x="7185930" y="2235200"/>
                    <a:pt x="7201446" y="2239010"/>
                    <a:pt x="7212530" y="2241550"/>
                  </a:cubicBezTo>
                  <a:cubicBezTo>
                    <a:pt x="7225830" y="2231390"/>
                    <a:pt x="7236913" y="2223770"/>
                    <a:pt x="7245780" y="2218690"/>
                  </a:cubicBezTo>
                  <a:lnTo>
                    <a:pt x="7245780" y="2195830"/>
                  </a:lnTo>
                  <a:cubicBezTo>
                    <a:pt x="7241347" y="2195830"/>
                    <a:pt x="7234696" y="2197100"/>
                    <a:pt x="7228047" y="2197100"/>
                  </a:cubicBezTo>
                  <a:cubicBezTo>
                    <a:pt x="7223613" y="2190750"/>
                    <a:pt x="7221396" y="2184400"/>
                    <a:pt x="7216963" y="2175510"/>
                  </a:cubicBezTo>
                  <a:cubicBezTo>
                    <a:pt x="7228047" y="2179320"/>
                    <a:pt x="7232480" y="2181860"/>
                    <a:pt x="7236913" y="2183130"/>
                  </a:cubicBezTo>
                  <a:cubicBezTo>
                    <a:pt x="7241347" y="2181860"/>
                    <a:pt x="7247997" y="2180590"/>
                    <a:pt x="7254647" y="2178050"/>
                  </a:cubicBezTo>
                  <a:cubicBezTo>
                    <a:pt x="7252431" y="2176780"/>
                    <a:pt x="7250214" y="2175510"/>
                    <a:pt x="7250214" y="2174240"/>
                  </a:cubicBezTo>
                  <a:cubicBezTo>
                    <a:pt x="7243563" y="2174240"/>
                    <a:pt x="7236913" y="2172970"/>
                    <a:pt x="7234696" y="2172970"/>
                  </a:cubicBezTo>
                  <a:cubicBezTo>
                    <a:pt x="7239130" y="2165350"/>
                    <a:pt x="7247997" y="2157730"/>
                    <a:pt x="7243563" y="2153920"/>
                  </a:cubicBezTo>
                  <a:cubicBezTo>
                    <a:pt x="7232480" y="2137410"/>
                    <a:pt x="7243563" y="2124710"/>
                    <a:pt x="7254647" y="2110740"/>
                  </a:cubicBezTo>
                  <a:cubicBezTo>
                    <a:pt x="7256864" y="2106930"/>
                    <a:pt x="7254647" y="2103120"/>
                    <a:pt x="7254647" y="2099310"/>
                  </a:cubicBezTo>
                  <a:cubicBezTo>
                    <a:pt x="7256864" y="2082800"/>
                    <a:pt x="7259080" y="2067560"/>
                    <a:pt x="7261297" y="2044700"/>
                  </a:cubicBezTo>
                  <a:cubicBezTo>
                    <a:pt x="7252431" y="2042160"/>
                    <a:pt x="7239130" y="2035810"/>
                    <a:pt x="7223613" y="2030730"/>
                  </a:cubicBezTo>
                  <a:cubicBezTo>
                    <a:pt x="7210313" y="2026920"/>
                    <a:pt x="7197013" y="2025650"/>
                    <a:pt x="7183713" y="2023110"/>
                  </a:cubicBezTo>
                  <a:cubicBezTo>
                    <a:pt x="7177063" y="2021840"/>
                    <a:pt x="7168196" y="2023110"/>
                    <a:pt x="7161546" y="2021840"/>
                  </a:cubicBezTo>
                  <a:cubicBezTo>
                    <a:pt x="7106128" y="2018030"/>
                    <a:pt x="7048495" y="2012950"/>
                    <a:pt x="6993077" y="2009140"/>
                  </a:cubicBezTo>
                  <a:cubicBezTo>
                    <a:pt x="6946526" y="2005330"/>
                    <a:pt x="6899976" y="2001520"/>
                    <a:pt x="6855641" y="1997710"/>
                  </a:cubicBezTo>
                  <a:cubicBezTo>
                    <a:pt x="6844558" y="1996440"/>
                    <a:pt x="6833474" y="1993900"/>
                    <a:pt x="6820175" y="1993900"/>
                  </a:cubicBezTo>
                  <a:cubicBezTo>
                    <a:pt x="6791358" y="1992630"/>
                    <a:pt x="6760324" y="1992630"/>
                    <a:pt x="6731507" y="1992630"/>
                  </a:cubicBezTo>
                  <a:cubicBezTo>
                    <a:pt x="6715990" y="1992630"/>
                    <a:pt x="6702689" y="1992630"/>
                    <a:pt x="6687173" y="1991360"/>
                  </a:cubicBezTo>
                  <a:cubicBezTo>
                    <a:pt x="6660573" y="1990090"/>
                    <a:pt x="6633972" y="1987550"/>
                    <a:pt x="6607372" y="1986280"/>
                  </a:cubicBezTo>
                  <a:lnTo>
                    <a:pt x="6607372" y="1982470"/>
                  </a:lnTo>
                  <a:cubicBezTo>
                    <a:pt x="6673872" y="1979930"/>
                    <a:pt x="6742591" y="1976120"/>
                    <a:pt x="6811308" y="1983740"/>
                  </a:cubicBezTo>
                  <a:cubicBezTo>
                    <a:pt x="6809091" y="1979930"/>
                    <a:pt x="6806874" y="1976120"/>
                    <a:pt x="6804658" y="1973580"/>
                  </a:cubicBezTo>
                  <a:cubicBezTo>
                    <a:pt x="6820175" y="1972310"/>
                    <a:pt x="6831258" y="1964690"/>
                    <a:pt x="6846775" y="1973580"/>
                  </a:cubicBezTo>
                  <a:cubicBezTo>
                    <a:pt x="6848992" y="1974850"/>
                    <a:pt x="6862292" y="1971040"/>
                    <a:pt x="6871159" y="1969770"/>
                  </a:cubicBezTo>
                  <a:lnTo>
                    <a:pt x="6871159" y="1967230"/>
                  </a:lnTo>
                  <a:lnTo>
                    <a:pt x="6851208" y="1967230"/>
                  </a:lnTo>
                  <a:cubicBezTo>
                    <a:pt x="6873376" y="1957070"/>
                    <a:pt x="6888892" y="1948180"/>
                    <a:pt x="6904409" y="1941830"/>
                  </a:cubicBezTo>
                  <a:cubicBezTo>
                    <a:pt x="6917710" y="1943100"/>
                    <a:pt x="6931009" y="1944370"/>
                    <a:pt x="6939876" y="1945640"/>
                  </a:cubicBezTo>
                  <a:cubicBezTo>
                    <a:pt x="6942093" y="1921510"/>
                    <a:pt x="6906626" y="1920240"/>
                    <a:pt x="6880025" y="1910080"/>
                  </a:cubicBezTo>
                  <a:cubicBezTo>
                    <a:pt x="6891109" y="1906270"/>
                    <a:pt x="6897760" y="1902460"/>
                    <a:pt x="6906626" y="1901190"/>
                  </a:cubicBezTo>
                  <a:cubicBezTo>
                    <a:pt x="6931009" y="1897380"/>
                    <a:pt x="6962043" y="1907540"/>
                    <a:pt x="6977560" y="1885950"/>
                  </a:cubicBezTo>
                  <a:cubicBezTo>
                    <a:pt x="6979776" y="1884680"/>
                    <a:pt x="6986427" y="1884680"/>
                    <a:pt x="6997511" y="1882140"/>
                  </a:cubicBezTo>
                  <a:cubicBezTo>
                    <a:pt x="6990860" y="1878330"/>
                    <a:pt x="6984210" y="1875790"/>
                    <a:pt x="6979776" y="1873250"/>
                  </a:cubicBezTo>
                  <a:cubicBezTo>
                    <a:pt x="6984210" y="1871980"/>
                    <a:pt x="6990860" y="1870710"/>
                    <a:pt x="6990860" y="1870710"/>
                  </a:cubicBezTo>
                  <a:cubicBezTo>
                    <a:pt x="7006377" y="1877060"/>
                    <a:pt x="7017461" y="1882140"/>
                    <a:pt x="7030761" y="1887220"/>
                  </a:cubicBezTo>
                  <a:cubicBezTo>
                    <a:pt x="7032977" y="1885950"/>
                    <a:pt x="7035194" y="1884680"/>
                    <a:pt x="7037411" y="1882140"/>
                  </a:cubicBezTo>
                  <a:cubicBezTo>
                    <a:pt x="7030761" y="1877060"/>
                    <a:pt x="7026328" y="1871980"/>
                    <a:pt x="7019678" y="1866900"/>
                  </a:cubicBezTo>
                  <a:cubicBezTo>
                    <a:pt x="7048495" y="1855470"/>
                    <a:pt x="7050711" y="1849120"/>
                    <a:pt x="7028544" y="1817370"/>
                  </a:cubicBezTo>
                  <a:cubicBezTo>
                    <a:pt x="7044061" y="1816100"/>
                    <a:pt x="7059578" y="1813560"/>
                    <a:pt x="7072878" y="1812290"/>
                  </a:cubicBezTo>
                  <a:cubicBezTo>
                    <a:pt x="7075095" y="1803400"/>
                    <a:pt x="7083961" y="1794510"/>
                    <a:pt x="7081744" y="1786890"/>
                  </a:cubicBezTo>
                  <a:cubicBezTo>
                    <a:pt x="7075095" y="1764030"/>
                    <a:pt x="7114995" y="1753870"/>
                    <a:pt x="7123862" y="1734820"/>
                  </a:cubicBezTo>
                  <a:cubicBezTo>
                    <a:pt x="7123862" y="1733550"/>
                    <a:pt x="7132728" y="1732280"/>
                    <a:pt x="7134945" y="1733550"/>
                  </a:cubicBezTo>
                  <a:cubicBezTo>
                    <a:pt x="7154896" y="1737360"/>
                    <a:pt x="7161546" y="1728470"/>
                    <a:pt x="7168196" y="1722120"/>
                  </a:cubicBezTo>
                  <a:cubicBezTo>
                    <a:pt x="7170413" y="1719580"/>
                    <a:pt x="7172630" y="1717040"/>
                    <a:pt x="7174847" y="1715770"/>
                  </a:cubicBezTo>
                  <a:cubicBezTo>
                    <a:pt x="7194796" y="1709420"/>
                    <a:pt x="7214746" y="1704340"/>
                    <a:pt x="7236913" y="1697990"/>
                  </a:cubicBezTo>
                  <a:cubicBezTo>
                    <a:pt x="7214746" y="1678940"/>
                    <a:pt x="7185930" y="1687830"/>
                    <a:pt x="7161546" y="1685290"/>
                  </a:cubicBezTo>
                  <a:lnTo>
                    <a:pt x="7161546" y="1680210"/>
                  </a:lnTo>
                  <a:cubicBezTo>
                    <a:pt x="7177063" y="1678940"/>
                    <a:pt x="7192580" y="1677670"/>
                    <a:pt x="7210313" y="1676400"/>
                  </a:cubicBezTo>
                  <a:cubicBezTo>
                    <a:pt x="7199230" y="1675130"/>
                    <a:pt x="7190363" y="1673860"/>
                    <a:pt x="7181496" y="1672590"/>
                  </a:cubicBezTo>
                  <a:cubicBezTo>
                    <a:pt x="7192580" y="1666240"/>
                    <a:pt x="7201446" y="1659890"/>
                    <a:pt x="7212530" y="1654810"/>
                  </a:cubicBezTo>
                  <a:cubicBezTo>
                    <a:pt x="7214746" y="1653540"/>
                    <a:pt x="7221396" y="1652270"/>
                    <a:pt x="7223613" y="1652270"/>
                  </a:cubicBezTo>
                  <a:cubicBezTo>
                    <a:pt x="7230264" y="1653540"/>
                    <a:pt x="7236913" y="1657350"/>
                    <a:pt x="7241347" y="1659890"/>
                  </a:cubicBezTo>
                  <a:cubicBezTo>
                    <a:pt x="7243563" y="1656080"/>
                    <a:pt x="7245780" y="1651000"/>
                    <a:pt x="7250214" y="1647190"/>
                  </a:cubicBezTo>
                  <a:cubicBezTo>
                    <a:pt x="7259080" y="1640840"/>
                    <a:pt x="7270164" y="1635760"/>
                    <a:pt x="7279031" y="1630680"/>
                  </a:cubicBezTo>
                  <a:cubicBezTo>
                    <a:pt x="7290114" y="1638300"/>
                    <a:pt x="7301198" y="1645920"/>
                    <a:pt x="7312281" y="1654810"/>
                  </a:cubicBezTo>
                  <a:cubicBezTo>
                    <a:pt x="7314498" y="1654810"/>
                    <a:pt x="7316715" y="1653540"/>
                    <a:pt x="7316715" y="1653540"/>
                  </a:cubicBezTo>
                  <a:cubicBezTo>
                    <a:pt x="7314498" y="1640840"/>
                    <a:pt x="7314498" y="1628140"/>
                    <a:pt x="7312281" y="1615440"/>
                  </a:cubicBezTo>
                  <a:cubicBezTo>
                    <a:pt x="7321148" y="1616710"/>
                    <a:pt x="7327798" y="1616710"/>
                    <a:pt x="7334448" y="1617980"/>
                  </a:cubicBezTo>
                  <a:cubicBezTo>
                    <a:pt x="7336665" y="1616710"/>
                    <a:pt x="7336665" y="1615440"/>
                    <a:pt x="7338882" y="1615440"/>
                  </a:cubicBezTo>
                  <a:cubicBezTo>
                    <a:pt x="7332232" y="1614170"/>
                    <a:pt x="7327798" y="1612900"/>
                    <a:pt x="7321148" y="1611630"/>
                  </a:cubicBezTo>
                  <a:cubicBezTo>
                    <a:pt x="7332232" y="1604010"/>
                    <a:pt x="7338882" y="1598930"/>
                    <a:pt x="7341098" y="1597660"/>
                  </a:cubicBezTo>
                  <a:lnTo>
                    <a:pt x="7341098" y="1573530"/>
                  </a:lnTo>
                  <a:cubicBezTo>
                    <a:pt x="7336665" y="1572260"/>
                    <a:pt x="7332232" y="1569720"/>
                    <a:pt x="7325582" y="1568450"/>
                  </a:cubicBezTo>
                  <a:cubicBezTo>
                    <a:pt x="7321148" y="1567180"/>
                    <a:pt x="7316715" y="1565910"/>
                    <a:pt x="7312281" y="1565910"/>
                  </a:cubicBezTo>
                  <a:cubicBezTo>
                    <a:pt x="7316715" y="1563370"/>
                    <a:pt x="7325582" y="1559560"/>
                    <a:pt x="7327798" y="1559560"/>
                  </a:cubicBezTo>
                  <a:cubicBezTo>
                    <a:pt x="7342368" y="1564640"/>
                    <a:pt x="7338882" y="1550670"/>
                    <a:pt x="7344908" y="1551940"/>
                  </a:cubicBezTo>
                  <a:cubicBezTo>
                    <a:pt x="7344908" y="1548130"/>
                    <a:pt x="7344908" y="1540510"/>
                    <a:pt x="7343639" y="1540510"/>
                  </a:cubicBezTo>
                  <a:cubicBezTo>
                    <a:pt x="7316715" y="1534160"/>
                    <a:pt x="7321148" y="1520190"/>
                    <a:pt x="7314498" y="1511300"/>
                  </a:cubicBezTo>
                  <a:close/>
                  <a:moveTo>
                    <a:pt x="400622" y="990600"/>
                  </a:moveTo>
                  <a:lnTo>
                    <a:pt x="464906" y="990600"/>
                  </a:lnTo>
                  <a:cubicBezTo>
                    <a:pt x="449389" y="1002030"/>
                    <a:pt x="411705" y="1002030"/>
                    <a:pt x="400622" y="990600"/>
                  </a:cubicBezTo>
                  <a:close/>
                  <a:moveTo>
                    <a:pt x="843961" y="1507490"/>
                  </a:moveTo>
                  <a:lnTo>
                    <a:pt x="843961" y="1502410"/>
                  </a:lnTo>
                  <a:cubicBezTo>
                    <a:pt x="872778" y="1501140"/>
                    <a:pt x="903812" y="1499870"/>
                    <a:pt x="932629" y="1499870"/>
                  </a:cubicBezTo>
                  <a:cubicBezTo>
                    <a:pt x="901595" y="1499870"/>
                    <a:pt x="874995" y="1515110"/>
                    <a:pt x="843961" y="1507490"/>
                  </a:cubicBezTo>
                  <a:close/>
                  <a:moveTo>
                    <a:pt x="309737" y="2123440"/>
                  </a:moveTo>
                  <a:cubicBezTo>
                    <a:pt x="323037" y="2115820"/>
                    <a:pt x="334121" y="2110740"/>
                    <a:pt x="338554" y="2106930"/>
                  </a:cubicBezTo>
                  <a:cubicBezTo>
                    <a:pt x="349638" y="2112010"/>
                    <a:pt x="356288" y="2115820"/>
                    <a:pt x="362938" y="2119630"/>
                  </a:cubicBezTo>
                  <a:cubicBezTo>
                    <a:pt x="347421" y="2119630"/>
                    <a:pt x="331904" y="2120900"/>
                    <a:pt x="309737" y="2123440"/>
                  </a:cubicBezTo>
                  <a:close/>
                  <a:moveTo>
                    <a:pt x="464906" y="2117090"/>
                  </a:moveTo>
                  <a:lnTo>
                    <a:pt x="407272" y="2117090"/>
                  </a:lnTo>
                  <a:cubicBezTo>
                    <a:pt x="405055" y="2117090"/>
                    <a:pt x="402839" y="2112010"/>
                    <a:pt x="398405" y="2108200"/>
                  </a:cubicBezTo>
                  <a:cubicBezTo>
                    <a:pt x="425006" y="2109470"/>
                    <a:pt x="444956" y="2110740"/>
                    <a:pt x="464906" y="2112010"/>
                  </a:cubicBezTo>
                  <a:lnTo>
                    <a:pt x="464906" y="2117090"/>
                  </a:lnTo>
                  <a:close/>
                  <a:moveTo>
                    <a:pt x="480423" y="2115820"/>
                  </a:moveTo>
                  <a:cubicBezTo>
                    <a:pt x="478206" y="2114550"/>
                    <a:pt x="478206" y="2113280"/>
                    <a:pt x="475990" y="2113280"/>
                  </a:cubicBezTo>
                  <a:cubicBezTo>
                    <a:pt x="484856" y="2109470"/>
                    <a:pt x="495940" y="2106930"/>
                    <a:pt x="504807" y="2103120"/>
                  </a:cubicBezTo>
                  <a:cubicBezTo>
                    <a:pt x="511457" y="2099310"/>
                    <a:pt x="513673" y="2092960"/>
                    <a:pt x="520323" y="2086610"/>
                  </a:cubicBezTo>
                  <a:cubicBezTo>
                    <a:pt x="538057" y="2106930"/>
                    <a:pt x="575741" y="2100580"/>
                    <a:pt x="608991" y="2105660"/>
                  </a:cubicBezTo>
                  <a:cubicBezTo>
                    <a:pt x="564657" y="2108200"/>
                    <a:pt x="522540" y="2112010"/>
                    <a:pt x="480423" y="2115820"/>
                  </a:cubicBezTo>
                  <a:close/>
                  <a:moveTo>
                    <a:pt x="190036" y="2428240"/>
                  </a:moveTo>
                  <a:cubicBezTo>
                    <a:pt x="192252" y="2428240"/>
                    <a:pt x="192252" y="2428240"/>
                    <a:pt x="190036" y="2428240"/>
                  </a:cubicBezTo>
                  <a:close/>
                  <a:moveTo>
                    <a:pt x="593474" y="2609850"/>
                  </a:moveTo>
                  <a:cubicBezTo>
                    <a:pt x="591258" y="2600960"/>
                    <a:pt x="589041" y="2594610"/>
                    <a:pt x="586824" y="2585720"/>
                  </a:cubicBezTo>
                  <a:cubicBezTo>
                    <a:pt x="602341" y="2588260"/>
                    <a:pt x="611208" y="2589530"/>
                    <a:pt x="620075" y="2592070"/>
                  </a:cubicBezTo>
                  <a:cubicBezTo>
                    <a:pt x="611208" y="2597150"/>
                    <a:pt x="604558" y="2602230"/>
                    <a:pt x="593474" y="2609850"/>
                  </a:cubicBezTo>
                  <a:close/>
                  <a:moveTo>
                    <a:pt x="1101098" y="1050290"/>
                  </a:moveTo>
                  <a:cubicBezTo>
                    <a:pt x="1085581" y="1051560"/>
                    <a:pt x="1070064" y="1055370"/>
                    <a:pt x="1056764" y="1055370"/>
                  </a:cubicBezTo>
                  <a:cubicBezTo>
                    <a:pt x="1041247" y="1056640"/>
                    <a:pt x="1025730" y="1055370"/>
                    <a:pt x="1007997" y="1055370"/>
                  </a:cubicBezTo>
                  <a:cubicBezTo>
                    <a:pt x="1005780" y="1054100"/>
                    <a:pt x="1003563" y="1050290"/>
                    <a:pt x="1001347" y="1046480"/>
                  </a:cubicBezTo>
                  <a:cubicBezTo>
                    <a:pt x="1016864" y="1043940"/>
                    <a:pt x="1032380" y="1040130"/>
                    <a:pt x="1050114" y="1037590"/>
                  </a:cubicBezTo>
                  <a:cubicBezTo>
                    <a:pt x="1050114" y="1041400"/>
                    <a:pt x="1047897" y="1043940"/>
                    <a:pt x="1047897" y="1047750"/>
                  </a:cubicBezTo>
                  <a:cubicBezTo>
                    <a:pt x="1067848" y="1040130"/>
                    <a:pt x="1085581" y="1041400"/>
                    <a:pt x="1101098" y="1050290"/>
                  </a:cubicBezTo>
                  <a:cubicBezTo>
                    <a:pt x="1125481" y="1040130"/>
                    <a:pt x="1129915" y="1041400"/>
                    <a:pt x="1136565" y="1062990"/>
                  </a:cubicBezTo>
                  <a:cubicBezTo>
                    <a:pt x="1123265" y="1057910"/>
                    <a:pt x="1112181" y="1054100"/>
                    <a:pt x="1101098" y="1050290"/>
                  </a:cubicBezTo>
                  <a:close/>
                  <a:moveTo>
                    <a:pt x="1185332" y="1047750"/>
                  </a:moveTo>
                  <a:cubicBezTo>
                    <a:pt x="1189766" y="1045210"/>
                    <a:pt x="1194199" y="1042670"/>
                    <a:pt x="1196416" y="1040130"/>
                  </a:cubicBezTo>
                  <a:cubicBezTo>
                    <a:pt x="1211933" y="1051560"/>
                    <a:pt x="1211933" y="1051560"/>
                    <a:pt x="1178682" y="1060450"/>
                  </a:cubicBezTo>
                  <a:lnTo>
                    <a:pt x="1145432" y="1045210"/>
                  </a:lnTo>
                  <a:cubicBezTo>
                    <a:pt x="1167599" y="1035050"/>
                    <a:pt x="1180899" y="1035050"/>
                    <a:pt x="1185332" y="1047750"/>
                  </a:cubicBezTo>
                  <a:close/>
                  <a:moveTo>
                    <a:pt x="1203066" y="2744470"/>
                  </a:moveTo>
                  <a:cubicBezTo>
                    <a:pt x="1205283" y="2743200"/>
                    <a:pt x="1207499" y="2743200"/>
                    <a:pt x="1209716" y="2741930"/>
                  </a:cubicBezTo>
                  <a:cubicBezTo>
                    <a:pt x="1211933" y="2744470"/>
                    <a:pt x="1216366" y="2747010"/>
                    <a:pt x="1220800" y="2750820"/>
                  </a:cubicBezTo>
                  <a:cubicBezTo>
                    <a:pt x="1216366" y="2750820"/>
                    <a:pt x="1211933" y="2750820"/>
                    <a:pt x="1207499" y="2752090"/>
                  </a:cubicBezTo>
                  <a:cubicBezTo>
                    <a:pt x="1205283" y="2748280"/>
                    <a:pt x="1205283" y="2745740"/>
                    <a:pt x="1203066" y="2744470"/>
                  </a:cubicBezTo>
                  <a:close/>
                  <a:moveTo>
                    <a:pt x="1338284" y="2735580"/>
                  </a:moveTo>
                  <a:cubicBezTo>
                    <a:pt x="1340501" y="2739390"/>
                    <a:pt x="1342718" y="2741930"/>
                    <a:pt x="1347151" y="2744470"/>
                  </a:cubicBezTo>
                  <a:lnTo>
                    <a:pt x="1340501" y="2744470"/>
                  </a:lnTo>
                  <a:cubicBezTo>
                    <a:pt x="1340501" y="2741930"/>
                    <a:pt x="1340501" y="2739390"/>
                    <a:pt x="1338284" y="2735580"/>
                  </a:cubicBezTo>
                  <a:close/>
                  <a:moveTo>
                    <a:pt x="1520054" y="3018790"/>
                  </a:moveTo>
                  <a:cubicBezTo>
                    <a:pt x="1513403" y="3012440"/>
                    <a:pt x="1508970" y="3007360"/>
                    <a:pt x="1504537" y="3002280"/>
                  </a:cubicBezTo>
                  <a:lnTo>
                    <a:pt x="1515620" y="2995930"/>
                  </a:lnTo>
                  <a:cubicBezTo>
                    <a:pt x="1531137" y="3002280"/>
                    <a:pt x="1533354" y="3012440"/>
                    <a:pt x="1520054" y="3018790"/>
                  </a:cubicBezTo>
                  <a:close/>
                  <a:moveTo>
                    <a:pt x="2083094" y="3044190"/>
                  </a:moveTo>
                  <a:cubicBezTo>
                    <a:pt x="2074228" y="3041650"/>
                    <a:pt x="2065361" y="3040380"/>
                    <a:pt x="2056494" y="3037840"/>
                  </a:cubicBezTo>
                  <a:cubicBezTo>
                    <a:pt x="2065361" y="3032760"/>
                    <a:pt x="2074228" y="3027680"/>
                    <a:pt x="2080878" y="3025140"/>
                  </a:cubicBezTo>
                  <a:lnTo>
                    <a:pt x="2107478" y="3036570"/>
                  </a:lnTo>
                  <a:cubicBezTo>
                    <a:pt x="2100828" y="3039110"/>
                    <a:pt x="2091961" y="3041650"/>
                    <a:pt x="2083094" y="3044190"/>
                  </a:cubicBezTo>
                  <a:close/>
                  <a:moveTo>
                    <a:pt x="6004430" y="2828290"/>
                  </a:moveTo>
                  <a:cubicBezTo>
                    <a:pt x="6002213" y="2829560"/>
                    <a:pt x="6004430" y="2832100"/>
                    <a:pt x="6004430" y="2834640"/>
                  </a:cubicBezTo>
                  <a:lnTo>
                    <a:pt x="5971180" y="2838450"/>
                  </a:lnTo>
                  <a:cubicBezTo>
                    <a:pt x="5966747" y="2827020"/>
                    <a:pt x="5975614" y="2820670"/>
                    <a:pt x="5995563" y="2819400"/>
                  </a:cubicBezTo>
                  <a:cubicBezTo>
                    <a:pt x="6002213" y="2819400"/>
                    <a:pt x="6011081" y="2816860"/>
                    <a:pt x="6022164" y="2816860"/>
                  </a:cubicBezTo>
                  <a:cubicBezTo>
                    <a:pt x="6015514" y="2820670"/>
                    <a:pt x="6008864" y="2823210"/>
                    <a:pt x="6004430" y="2828290"/>
                  </a:cubicBezTo>
                  <a:close/>
                  <a:moveTo>
                    <a:pt x="6048764" y="2825750"/>
                  </a:moveTo>
                  <a:cubicBezTo>
                    <a:pt x="6039898" y="2824480"/>
                    <a:pt x="6033248" y="2820670"/>
                    <a:pt x="6026597" y="2818130"/>
                  </a:cubicBezTo>
                  <a:cubicBezTo>
                    <a:pt x="6035464" y="2811780"/>
                    <a:pt x="6042114" y="2807970"/>
                    <a:pt x="6046547" y="2804160"/>
                  </a:cubicBezTo>
                  <a:cubicBezTo>
                    <a:pt x="6055414" y="2810510"/>
                    <a:pt x="6064281" y="2815590"/>
                    <a:pt x="6073148" y="2823210"/>
                  </a:cubicBezTo>
                  <a:cubicBezTo>
                    <a:pt x="6066498" y="2824480"/>
                    <a:pt x="6057631" y="2825750"/>
                    <a:pt x="6048764" y="2825750"/>
                  </a:cubicBezTo>
                  <a:close/>
                  <a:moveTo>
                    <a:pt x="6281517" y="1967230"/>
                  </a:moveTo>
                  <a:cubicBezTo>
                    <a:pt x="6281517" y="1964690"/>
                    <a:pt x="6281517" y="1963420"/>
                    <a:pt x="6279300" y="1960880"/>
                  </a:cubicBezTo>
                  <a:lnTo>
                    <a:pt x="6325851" y="1957070"/>
                  </a:lnTo>
                  <a:cubicBezTo>
                    <a:pt x="6325851" y="1959610"/>
                    <a:pt x="6328068" y="1962150"/>
                    <a:pt x="6328068" y="1964690"/>
                  </a:cubicBezTo>
                  <a:cubicBezTo>
                    <a:pt x="6310335" y="1964690"/>
                    <a:pt x="6294818" y="1965960"/>
                    <a:pt x="6281517" y="1967230"/>
                  </a:cubicBezTo>
                  <a:close/>
                  <a:moveTo>
                    <a:pt x="6396786" y="1969770"/>
                  </a:moveTo>
                  <a:cubicBezTo>
                    <a:pt x="6383486" y="1969770"/>
                    <a:pt x="6367968" y="1969770"/>
                    <a:pt x="6354669" y="1967230"/>
                  </a:cubicBezTo>
                  <a:cubicBezTo>
                    <a:pt x="6348018" y="1965960"/>
                    <a:pt x="6345801" y="1960880"/>
                    <a:pt x="6339151" y="1958340"/>
                  </a:cubicBezTo>
                  <a:cubicBezTo>
                    <a:pt x="6341368" y="1957070"/>
                    <a:pt x="6341368" y="1955800"/>
                    <a:pt x="6343585" y="1954530"/>
                  </a:cubicBezTo>
                  <a:cubicBezTo>
                    <a:pt x="6363535" y="1957070"/>
                    <a:pt x="6381269" y="1958340"/>
                    <a:pt x="6399002" y="1960880"/>
                  </a:cubicBezTo>
                  <a:cubicBezTo>
                    <a:pt x="6396786" y="1964690"/>
                    <a:pt x="6396786" y="1968500"/>
                    <a:pt x="6396786" y="1969770"/>
                  </a:cubicBezTo>
                  <a:close/>
                  <a:moveTo>
                    <a:pt x="6496537" y="1968500"/>
                  </a:moveTo>
                  <a:cubicBezTo>
                    <a:pt x="6481020" y="1967230"/>
                    <a:pt x="6465503" y="1960880"/>
                    <a:pt x="6449986" y="1969770"/>
                  </a:cubicBezTo>
                  <a:cubicBezTo>
                    <a:pt x="6447770" y="1971040"/>
                    <a:pt x="6434469" y="1967230"/>
                    <a:pt x="6427819" y="1965960"/>
                  </a:cubicBezTo>
                  <a:cubicBezTo>
                    <a:pt x="6427819" y="1964690"/>
                    <a:pt x="6430036" y="1962150"/>
                    <a:pt x="6430036" y="1960880"/>
                  </a:cubicBezTo>
                  <a:lnTo>
                    <a:pt x="6503187" y="1960880"/>
                  </a:lnTo>
                  <a:cubicBezTo>
                    <a:pt x="6505404" y="1960880"/>
                    <a:pt x="6507621" y="1964690"/>
                    <a:pt x="6509838" y="1967230"/>
                  </a:cubicBezTo>
                  <a:cubicBezTo>
                    <a:pt x="6503187" y="1967230"/>
                    <a:pt x="6498754" y="1968500"/>
                    <a:pt x="6496537" y="1968500"/>
                  </a:cubicBezTo>
                  <a:close/>
                  <a:moveTo>
                    <a:pt x="6707123" y="2598420"/>
                  </a:moveTo>
                  <a:cubicBezTo>
                    <a:pt x="6704906" y="2599690"/>
                    <a:pt x="6704906" y="2600960"/>
                    <a:pt x="6704906" y="2599690"/>
                  </a:cubicBezTo>
                  <a:cubicBezTo>
                    <a:pt x="6702689" y="2599690"/>
                    <a:pt x="6702689" y="2598420"/>
                    <a:pt x="6707123" y="2598420"/>
                  </a:cubicBezTo>
                  <a:close/>
                  <a:moveTo>
                    <a:pt x="221069" y="2529840"/>
                  </a:moveTo>
                  <a:cubicBezTo>
                    <a:pt x="218852" y="2529840"/>
                    <a:pt x="218852" y="2531110"/>
                    <a:pt x="216636" y="2531110"/>
                  </a:cubicBezTo>
                  <a:cubicBezTo>
                    <a:pt x="216636" y="2531110"/>
                    <a:pt x="218852" y="2529840"/>
                    <a:pt x="221069" y="2529840"/>
                  </a:cubicBezTo>
                  <a:close/>
                  <a:moveTo>
                    <a:pt x="1065630" y="2769870"/>
                  </a:moveTo>
                  <a:cubicBezTo>
                    <a:pt x="1074497" y="2772410"/>
                    <a:pt x="1083364" y="2774950"/>
                    <a:pt x="1090014" y="2776220"/>
                  </a:cubicBezTo>
                  <a:cubicBezTo>
                    <a:pt x="1058980" y="2786380"/>
                    <a:pt x="1039030" y="2783840"/>
                    <a:pt x="1019080" y="2766060"/>
                  </a:cubicBezTo>
                  <a:cubicBezTo>
                    <a:pt x="1025730" y="2766060"/>
                    <a:pt x="1030163" y="2764790"/>
                    <a:pt x="1036813" y="2764790"/>
                  </a:cubicBezTo>
                  <a:cubicBezTo>
                    <a:pt x="1045680" y="2766060"/>
                    <a:pt x="1056764" y="2767330"/>
                    <a:pt x="1065630" y="2769870"/>
                  </a:cubicBezTo>
                  <a:close/>
                  <a:moveTo>
                    <a:pt x="4940416" y="2874010"/>
                  </a:moveTo>
                  <a:cubicBezTo>
                    <a:pt x="4933766" y="2872740"/>
                    <a:pt x="4929332" y="2872740"/>
                    <a:pt x="4920466" y="2871470"/>
                  </a:cubicBezTo>
                  <a:cubicBezTo>
                    <a:pt x="4911599" y="2870200"/>
                    <a:pt x="4900515" y="2866390"/>
                    <a:pt x="4887215" y="2863850"/>
                  </a:cubicBezTo>
                  <a:cubicBezTo>
                    <a:pt x="4896082" y="2862580"/>
                    <a:pt x="4902732" y="2860040"/>
                    <a:pt x="4911599" y="2858770"/>
                  </a:cubicBezTo>
                  <a:cubicBezTo>
                    <a:pt x="4935982" y="2854960"/>
                    <a:pt x="4947066" y="2861310"/>
                    <a:pt x="4940416" y="2874010"/>
                  </a:cubicBezTo>
                  <a:close/>
                  <a:moveTo>
                    <a:pt x="4512594" y="2903220"/>
                  </a:moveTo>
                  <a:cubicBezTo>
                    <a:pt x="4525894" y="2904490"/>
                    <a:pt x="4541410" y="2904490"/>
                    <a:pt x="4556927" y="2905760"/>
                  </a:cubicBezTo>
                  <a:cubicBezTo>
                    <a:pt x="4550277" y="2918460"/>
                    <a:pt x="4532544" y="2914650"/>
                    <a:pt x="4519244" y="2913380"/>
                  </a:cubicBezTo>
                  <a:cubicBezTo>
                    <a:pt x="4514810" y="2913380"/>
                    <a:pt x="4510377" y="2908300"/>
                    <a:pt x="4505943" y="2905760"/>
                  </a:cubicBezTo>
                  <a:cubicBezTo>
                    <a:pt x="4508160" y="2904490"/>
                    <a:pt x="4510377" y="2903220"/>
                    <a:pt x="4512594" y="2903220"/>
                  </a:cubicBezTo>
                  <a:close/>
                  <a:moveTo>
                    <a:pt x="374021" y="2604770"/>
                  </a:moveTo>
                  <a:cubicBezTo>
                    <a:pt x="376238" y="2608580"/>
                    <a:pt x="378455" y="2611120"/>
                    <a:pt x="380671" y="2616200"/>
                  </a:cubicBezTo>
                  <a:cubicBezTo>
                    <a:pt x="367371" y="2616200"/>
                    <a:pt x="356288" y="2616200"/>
                    <a:pt x="345204" y="2614930"/>
                  </a:cubicBezTo>
                  <a:lnTo>
                    <a:pt x="345204" y="2606040"/>
                  </a:lnTo>
                  <a:cubicBezTo>
                    <a:pt x="354071" y="2606040"/>
                    <a:pt x="362938" y="2606040"/>
                    <a:pt x="374021" y="2604770"/>
                  </a:cubicBezTo>
                  <a:close/>
                  <a:moveTo>
                    <a:pt x="1238533" y="2762250"/>
                  </a:moveTo>
                  <a:cubicBezTo>
                    <a:pt x="1251833" y="2763520"/>
                    <a:pt x="1265133" y="2763520"/>
                    <a:pt x="1280650" y="2764790"/>
                  </a:cubicBezTo>
                  <a:cubicBezTo>
                    <a:pt x="1271783" y="2769870"/>
                    <a:pt x="1236316" y="2773680"/>
                    <a:pt x="1229666" y="2769870"/>
                  </a:cubicBezTo>
                  <a:cubicBezTo>
                    <a:pt x="1229666" y="2768600"/>
                    <a:pt x="1227449" y="2766060"/>
                    <a:pt x="1229666" y="2764790"/>
                  </a:cubicBezTo>
                  <a:cubicBezTo>
                    <a:pt x="1231883" y="2763520"/>
                    <a:pt x="1236316" y="2762250"/>
                    <a:pt x="1238533" y="2762250"/>
                  </a:cubicBezTo>
                  <a:close/>
                </a:path>
              </a:pathLst>
            </a:custGeom>
            <a:blipFill>
              <a:blip r:embed="rId7"/>
              <a:stretch>
                <a:fillRect t="-29413" b="-29413"/>
              </a:stretch>
            </a:blipFill>
          </p:spPr>
          <p:txBody>
            <a:bodyPr/>
            <a:lstStyle/>
            <a:p>
              <a:endParaRPr lang="fr-CA"/>
            </a:p>
          </p:txBody>
        </p:sp>
      </p:grpSp>
      <p:grpSp>
        <p:nvGrpSpPr>
          <p:cNvPr id="10" name="Group 10"/>
          <p:cNvGrpSpPr/>
          <p:nvPr/>
        </p:nvGrpSpPr>
        <p:grpSpPr>
          <a:xfrm>
            <a:off x="9309682" y="6030386"/>
            <a:ext cx="8630870" cy="3627112"/>
            <a:chOff x="0" y="0"/>
            <a:chExt cx="7328398" cy="3079750"/>
          </a:xfrm>
        </p:grpSpPr>
        <p:sp>
          <p:nvSpPr>
            <p:cNvPr id="11" name="Freeform 11"/>
            <p:cNvSpPr/>
            <p:nvPr/>
          </p:nvSpPr>
          <p:spPr>
            <a:xfrm>
              <a:off x="-12700" y="-2540"/>
              <a:ext cx="7344908" cy="3083560"/>
            </a:xfrm>
            <a:custGeom>
              <a:avLst/>
              <a:gdLst/>
              <a:ahLst/>
              <a:cxnLst/>
              <a:rect l="l" t="t" r="r" b="b"/>
              <a:pathLst>
                <a:path w="7344908" h="3083560">
                  <a:moveTo>
                    <a:pt x="7314498" y="1511300"/>
                  </a:moveTo>
                  <a:cubicBezTo>
                    <a:pt x="7321148" y="1508760"/>
                    <a:pt x="7327798" y="1507490"/>
                    <a:pt x="7332232" y="1503680"/>
                  </a:cubicBezTo>
                  <a:cubicBezTo>
                    <a:pt x="7336665" y="1501140"/>
                    <a:pt x="7343639" y="1497330"/>
                    <a:pt x="7343639" y="1493520"/>
                  </a:cubicBezTo>
                  <a:cubicBezTo>
                    <a:pt x="7343639" y="1490980"/>
                    <a:pt x="7336665" y="1487170"/>
                    <a:pt x="7332232" y="1484630"/>
                  </a:cubicBezTo>
                  <a:lnTo>
                    <a:pt x="7312281" y="1473200"/>
                  </a:lnTo>
                  <a:cubicBezTo>
                    <a:pt x="7316715" y="1470660"/>
                    <a:pt x="7325582" y="1469390"/>
                    <a:pt x="7325582" y="1465580"/>
                  </a:cubicBezTo>
                  <a:cubicBezTo>
                    <a:pt x="7330015" y="1455420"/>
                    <a:pt x="7336665" y="1445260"/>
                    <a:pt x="7336665" y="1435100"/>
                  </a:cubicBezTo>
                  <a:cubicBezTo>
                    <a:pt x="7336665" y="1430020"/>
                    <a:pt x="7321148" y="1426210"/>
                    <a:pt x="7312281" y="1419860"/>
                  </a:cubicBezTo>
                  <a:cubicBezTo>
                    <a:pt x="7321148" y="1419860"/>
                    <a:pt x="7325582" y="1419860"/>
                    <a:pt x="7332232" y="1418590"/>
                  </a:cubicBezTo>
                  <a:lnTo>
                    <a:pt x="7332232" y="1414780"/>
                  </a:lnTo>
                  <a:lnTo>
                    <a:pt x="7312281" y="1414780"/>
                  </a:lnTo>
                  <a:cubicBezTo>
                    <a:pt x="7298981" y="1409700"/>
                    <a:pt x="7285681" y="1399540"/>
                    <a:pt x="7281248" y="1400810"/>
                  </a:cubicBezTo>
                  <a:cubicBezTo>
                    <a:pt x="7256864" y="1408430"/>
                    <a:pt x="7256864" y="1398270"/>
                    <a:pt x="7252431" y="1390650"/>
                  </a:cubicBezTo>
                  <a:cubicBezTo>
                    <a:pt x="7243563" y="1391920"/>
                    <a:pt x="7234696" y="1393190"/>
                    <a:pt x="7228047" y="1391920"/>
                  </a:cubicBezTo>
                  <a:cubicBezTo>
                    <a:pt x="7212530" y="1390650"/>
                    <a:pt x="7197013" y="1386840"/>
                    <a:pt x="7181496" y="1386840"/>
                  </a:cubicBezTo>
                  <a:cubicBezTo>
                    <a:pt x="7161546" y="1385570"/>
                    <a:pt x="7139379" y="1385570"/>
                    <a:pt x="7117212" y="1384300"/>
                  </a:cubicBezTo>
                  <a:cubicBezTo>
                    <a:pt x="7083961" y="1381760"/>
                    <a:pt x="7050711" y="1379220"/>
                    <a:pt x="7017461" y="1376680"/>
                  </a:cubicBezTo>
                  <a:cubicBezTo>
                    <a:pt x="7015244" y="1376680"/>
                    <a:pt x="7010810" y="1379220"/>
                    <a:pt x="7008594" y="1379220"/>
                  </a:cubicBezTo>
                  <a:cubicBezTo>
                    <a:pt x="6990860" y="1377950"/>
                    <a:pt x="6973127" y="1376680"/>
                    <a:pt x="6957609" y="1374140"/>
                  </a:cubicBezTo>
                  <a:cubicBezTo>
                    <a:pt x="6953176" y="1372870"/>
                    <a:pt x="6950960" y="1366520"/>
                    <a:pt x="6950960" y="1363980"/>
                  </a:cubicBezTo>
                  <a:cubicBezTo>
                    <a:pt x="6975344" y="1353820"/>
                    <a:pt x="6999727" y="1343660"/>
                    <a:pt x="7015244" y="1337310"/>
                  </a:cubicBezTo>
                  <a:cubicBezTo>
                    <a:pt x="7032977" y="1336040"/>
                    <a:pt x="7044061" y="1334770"/>
                    <a:pt x="7059578" y="1334770"/>
                  </a:cubicBezTo>
                  <a:cubicBezTo>
                    <a:pt x="7046278" y="1324610"/>
                    <a:pt x="7037411" y="1319530"/>
                    <a:pt x="7026328" y="1311910"/>
                  </a:cubicBezTo>
                  <a:cubicBezTo>
                    <a:pt x="7019678" y="1313180"/>
                    <a:pt x="7013027" y="1314450"/>
                    <a:pt x="7001944" y="1316990"/>
                  </a:cubicBezTo>
                  <a:cubicBezTo>
                    <a:pt x="7001944" y="1310640"/>
                    <a:pt x="7001944" y="1304290"/>
                    <a:pt x="7004160" y="1304290"/>
                  </a:cubicBezTo>
                  <a:cubicBezTo>
                    <a:pt x="7013027" y="1303020"/>
                    <a:pt x="7026328" y="1301750"/>
                    <a:pt x="7032977" y="1304290"/>
                  </a:cubicBezTo>
                  <a:cubicBezTo>
                    <a:pt x="7041845" y="1308100"/>
                    <a:pt x="7046278" y="1314450"/>
                    <a:pt x="7055145" y="1322070"/>
                  </a:cubicBezTo>
                  <a:cubicBezTo>
                    <a:pt x="7059578" y="1322070"/>
                    <a:pt x="7068445" y="1323340"/>
                    <a:pt x="7077311" y="1323340"/>
                  </a:cubicBezTo>
                  <a:cubicBezTo>
                    <a:pt x="7075095" y="1306830"/>
                    <a:pt x="7075095" y="1306830"/>
                    <a:pt x="7050711" y="1282700"/>
                  </a:cubicBezTo>
                  <a:cubicBezTo>
                    <a:pt x="7081744" y="1282700"/>
                    <a:pt x="7090611" y="1277620"/>
                    <a:pt x="7083961" y="1259840"/>
                  </a:cubicBezTo>
                  <a:cubicBezTo>
                    <a:pt x="7103912" y="1258570"/>
                    <a:pt x="7126079" y="1257300"/>
                    <a:pt x="7146029" y="1257300"/>
                  </a:cubicBezTo>
                  <a:cubicBezTo>
                    <a:pt x="7143812" y="1254760"/>
                    <a:pt x="7139379" y="1249680"/>
                    <a:pt x="7137162" y="1245870"/>
                  </a:cubicBezTo>
                  <a:cubicBezTo>
                    <a:pt x="7146029" y="1247140"/>
                    <a:pt x="7152680" y="1248410"/>
                    <a:pt x="7157112" y="1249680"/>
                  </a:cubicBezTo>
                  <a:cubicBezTo>
                    <a:pt x="7159329" y="1243330"/>
                    <a:pt x="7159329" y="1236980"/>
                    <a:pt x="7161546" y="1231900"/>
                  </a:cubicBezTo>
                  <a:cubicBezTo>
                    <a:pt x="7163763" y="1225550"/>
                    <a:pt x="7165979" y="1217930"/>
                    <a:pt x="7168196" y="1211580"/>
                  </a:cubicBezTo>
                  <a:cubicBezTo>
                    <a:pt x="7168196" y="1209040"/>
                    <a:pt x="7165979" y="1205230"/>
                    <a:pt x="7168196" y="1201420"/>
                  </a:cubicBezTo>
                  <a:cubicBezTo>
                    <a:pt x="7174847" y="1191260"/>
                    <a:pt x="7177063" y="1176020"/>
                    <a:pt x="7170413" y="1168400"/>
                  </a:cubicBezTo>
                  <a:cubicBezTo>
                    <a:pt x="7174847" y="1165860"/>
                    <a:pt x="7177063" y="1162050"/>
                    <a:pt x="7177063" y="1159510"/>
                  </a:cubicBezTo>
                  <a:cubicBezTo>
                    <a:pt x="7177063" y="1149350"/>
                    <a:pt x="7177063" y="1137920"/>
                    <a:pt x="7174847" y="1127760"/>
                  </a:cubicBezTo>
                  <a:cubicBezTo>
                    <a:pt x="7172630" y="1117600"/>
                    <a:pt x="7170413" y="1108710"/>
                    <a:pt x="7168196" y="1098550"/>
                  </a:cubicBezTo>
                  <a:cubicBezTo>
                    <a:pt x="7165979" y="1096010"/>
                    <a:pt x="7165979" y="1093470"/>
                    <a:pt x="7168196" y="1089660"/>
                  </a:cubicBezTo>
                  <a:cubicBezTo>
                    <a:pt x="7174847" y="1079500"/>
                    <a:pt x="7179280" y="1069340"/>
                    <a:pt x="7165979" y="1059180"/>
                  </a:cubicBezTo>
                  <a:cubicBezTo>
                    <a:pt x="7161546" y="1056640"/>
                    <a:pt x="7163763" y="1050290"/>
                    <a:pt x="7165979" y="1046480"/>
                  </a:cubicBezTo>
                  <a:cubicBezTo>
                    <a:pt x="7172630" y="1032510"/>
                    <a:pt x="7159329" y="1021080"/>
                    <a:pt x="7134945" y="1018540"/>
                  </a:cubicBezTo>
                  <a:lnTo>
                    <a:pt x="7126079" y="1018540"/>
                  </a:lnTo>
                  <a:cubicBezTo>
                    <a:pt x="7128296" y="1014730"/>
                    <a:pt x="7130512" y="1013460"/>
                    <a:pt x="7132728" y="1010920"/>
                  </a:cubicBezTo>
                  <a:cubicBezTo>
                    <a:pt x="7126079" y="1009650"/>
                    <a:pt x="7119429" y="1009650"/>
                    <a:pt x="7114995" y="1007110"/>
                  </a:cubicBezTo>
                  <a:cubicBezTo>
                    <a:pt x="7110561" y="1005840"/>
                    <a:pt x="7108345" y="1002030"/>
                    <a:pt x="7103912" y="1000760"/>
                  </a:cubicBezTo>
                  <a:cubicBezTo>
                    <a:pt x="7086178" y="995680"/>
                    <a:pt x="7066228" y="990600"/>
                    <a:pt x="7046278" y="985520"/>
                  </a:cubicBezTo>
                  <a:cubicBezTo>
                    <a:pt x="7039628" y="984250"/>
                    <a:pt x="7030761" y="984250"/>
                    <a:pt x="7024111" y="984250"/>
                  </a:cubicBezTo>
                  <a:cubicBezTo>
                    <a:pt x="7019678" y="985520"/>
                    <a:pt x="7017461" y="980440"/>
                    <a:pt x="7013027" y="980440"/>
                  </a:cubicBezTo>
                  <a:cubicBezTo>
                    <a:pt x="6981993" y="976630"/>
                    <a:pt x="6950960" y="974090"/>
                    <a:pt x="6919926" y="969010"/>
                  </a:cubicBezTo>
                  <a:cubicBezTo>
                    <a:pt x="6895543" y="963930"/>
                    <a:pt x="6866725" y="974090"/>
                    <a:pt x="6842342" y="963930"/>
                  </a:cubicBezTo>
                  <a:cubicBezTo>
                    <a:pt x="6840125" y="962660"/>
                    <a:pt x="6835691" y="965200"/>
                    <a:pt x="6833474" y="965200"/>
                  </a:cubicBezTo>
                  <a:cubicBezTo>
                    <a:pt x="6813524" y="962660"/>
                    <a:pt x="6795791" y="969010"/>
                    <a:pt x="6775841" y="965200"/>
                  </a:cubicBezTo>
                  <a:cubicBezTo>
                    <a:pt x="6755890" y="961390"/>
                    <a:pt x="6733723" y="960120"/>
                    <a:pt x="6724856" y="948690"/>
                  </a:cubicBezTo>
                  <a:cubicBezTo>
                    <a:pt x="6715990" y="937260"/>
                    <a:pt x="6709340" y="925830"/>
                    <a:pt x="6709340" y="914400"/>
                  </a:cubicBezTo>
                  <a:cubicBezTo>
                    <a:pt x="6711556" y="900430"/>
                    <a:pt x="6722640" y="885190"/>
                    <a:pt x="6680522" y="887730"/>
                  </a:cubicBezTo>
                  <a:cubicBezTo>
                    <a:pt x="6682739" y="885190"/>
                    <a:pt x="6682739" y="882650"/>
                    <a:pt x="6684956" y="881380"/>
                  </a:cubicBezTo>
                  <a:cubicBezTo>
                    <a:pt x="6556387" y="873760"/>
                    <a:pt x="6427819" y="867410"/>
                    <a:pt x="6301467" y="859790"/>
                  </a:cubicBezTo>
                  <a:cubicBezTo>
                    <a:pt x="6297034" y="850900"/>
                    <a:pt x="6292601" y="840740"/>
                    <a:pt x="6288168" y="826770"/>
                  </a:cubicBezTo>
                  <a:cubicBezTo>
                    <a:pt x="6312551" y="842010"/>
                    <a:pt x="6334718" y="850900"/>
                    <a:pt x="6365752" y="849630"/>
                  </a:cubicBezTo>
                  <a:cubicBezTo>
                    <a:pt x="6367968" y="839470"/>
                    <a:pt x="6365752" y="831850"/>
                    <a:pt x="6348018" y="825500"/>
                  </a:cubicBezTo>
                  <a:cubicBezTo>
                    <a:pt x="6345801" y="824230"/>
                    <a:pt x="6343585" y="819150"/>
                    <a:pt x="6345801" y="816610"/>
                  </a:cubicBezTo>
                  <a:cubicBezTo>
                    <a:pt x="6354669" y="803910"/>
                    <a:pt x="6363535" y="792480"/>
                    <a:pt x="6370185" y="781050"/>
                  </a:cubicBezTo>
                  <a:cubicBezTo>
                    <a:pt x="6379052" y="784860"/>
                    <a:pt x="6385702" y="787400"/>
                    <a:pt x="6394569" y="789940"/>
                  </a:cubicBezTo>
                  <a:lnTo>
                    <a:pt x="6399002" y="787400"/>
                  </a:lnTo>
                  <a:lnTo>
                    <a:pt x="6372402" y="764540"/>
                  </a:lnTo>
                  <a:cubicBezTo>
                    <a:pt x="6390135" y="767080"/>
                    <a:pt x="6405652" y="768350"/>
                    <a:pt x="6425602" y="770890"/>
                  </a:cubicBezTo>
                  <a:cubicBezTo>
                    <a:pt x="6418953" y="763270"/>
                    <a:pt x="6412302" y="758190"/>
                    <a:pt x="6412302" y="758190"/>
                  </a:cubicBezTo>
                  <a:cubicBezTo>
                    <a:pt x="6423386" y="753110"/>
                    <a:pt x="6434469" y="748030"/>
                    <a:pt x="6449986" y="741680"/>
                  </a:cubicBezTo>
                  <a:cubicBezTo>
                    <a:pt x="6449986" y="740410"/>
                    <a:pt x="6452203" y="732790"/>
                    <a:pt x="6458853" y="731520"/>
                  </a:cubicBezTo>
                  <a:cubicBezTo>
                    <a:pt x="6472153" y="727710"/>
                    <a:pt x="6476587" y="734060"/>
                    <a:pt x="6481020" y="740410"/>
                  </a:cubicBezTo>
                  <a:cubicBezTo>
                    <a:pt x="6483237" y="744220"/>
                    <a:pt x="6496537" y="745490"/>
                    <a:pt x="6505404" y="746760"/>
                  </a:cubicBezTo>
                  <a:cubicBezTo>
                    <a:pt x="6514270" y="748030"/>
                    <a:pt x="6525354" y="748030"/>
                    <a:pt x="6536437" y="746760"/>
                  </a:cubicBezTo>
                  <a:cubicBezTo>
                    <a:pt x="6554171" y="746760"/>
                    <a:pt x="6571904" y="745490"/>
                    <a:pt x="6596288" y="744220"/>
                  </a:cubicBezTo>
                  <a:cubicBezTo>
                    <a:pt x="6578554" y="741680"/>
                    <a:pt x="6565255" y="739140"/>
                    <a:pt x="6554171" y="737870"/>
                  </a:cubicBezTo>
                  <a:cubicBezTo>
                    <a:pt x="6554171" y="736600"/>
                    <a:pt x="6554171" y="735330"/>
                    <a:pt x="6551954" y="734060"/>
                  </a:cubicBezTo>
                  <a:cubicBezTo>
                    <a:pt x="6569688" y="731520"/>
                    <a:pt x="6587422" y="728980"/>
                    <a:pt x="6602938" y="726440"/>
                  </a:cubicBezTo>
                  <a:cubicBezTo>
                    <a:pt x="6620672" y="728980"/>
                    <a:pt x="6636189" y="732790"/>
                    <a:pt x="6649489" y="735330"/>
                  </a:cubicBezTo>
                  <a:cubicBezTo>
                    <a:pt x="6653923" y="758190"/>
                    <a:pt x="6680522" y="739140"/>
                    <a:pt x="6696040" y="741680"/>
                  </a:cubicBezTo>
                  <a:cubicBezTo>
                    <a:pt x="6691606" y="736600"/>
                    <a:pt x="6684956" y="731520"/>
                    <a:pt x="6678306" y="725170"/>
                  </a:cubicBezTo>
                  <a:cubicBezTo>
                    <a:pt x="6707123" y="727710"/>
                    <a:pt x="6735940" y="727710"/>
                    <a:pt x="6755890" y="740410"/>
                  </a:cubicBezTo>
                  <a:cubicBezTo>
                    <a:pt x="6758107" y="741680"/>
                    <a:pt x="6766974" y="740410"/>
                    <a:pt x="6771408" y="739140"/>
                  </a:cubicBezTo>
                  <a:cubicBezTo>
                    <a:pt x="6778057" y="740410"/>
                    <a:pt x="6789141" y="742950"/>
                    <a:pt x="6793574" y="741680"/>
                  </a:cubicBezTo>
                  <a:cubicBezTo>
                    <a:pt x="6800224" y="737870"/>
                    <a:pt x="6800224" y="731520"/>
                    <a:pt x="6806874" y="723900"/>
                  </a:cubicBezTo>
                  <a:cubicBezTo>
                    <a:pt x="6822391" y="739140"/>
                    <a:pt x="6837908" y="730250"/>
                    <a:pt x="6853425" y="723900"/>
                  </a:cubicBezTo>
                  <a:cubicBezTo>
                    <a:pt x="6851208" y="727710"/>
                    <a:pt x="6851208" y="730250"/>
                    <a:pt x="6851208" y="730250"/>
                  </a:cubicBezTo>
                  <a:cubicBezTo>
                    <a:pt x="6864509" y="734060"/>
                    <a:pt x="6875592" y="736600"/>
                    <a:pt x="6891109" y="740410"/>
                  </a:cubicBezTo>
                  <a:cubicBezTo>
                    <a:pt x="6902192" y="737870"/>
                    <a:pt x="6915493" y="728980"/>
                    <a:pt x="6935443" y="737870"/>
                  </a:cubicBezTo>
                  <a:cubicBezTo>
                    <a:pt x="6937659" y="739140"/>
                    <a:pt x="6946526" y="736600"/>
                    <a:pt x="6953176" y="736600"/>
                  </a:cubicBezTo>
                  <a:cubicBezTo>
                    <a:pt x="6959826" y="735330"/>
                    <a:pt x="6964260" y="735330"/>
                    <a:pt x="6966476" y="734060"/>
                  </a:cubicBezTo>
                  <a:cubicBezTo>
                    <a:pt x="6970910" y="725170"/>
                    <a:pt x="6973127" y="717550"/>
                    <a:pt x="6979776" y="709930"/>
                  </a:cubicBezTo>
                  <a:cubicBezTo>
                    <a:pt x="6986427" y="702310"/>
                    <a:pt x="6984210" y="694690"/>
                    <a:pt x="6970910" y="692150"/>
                  </a:cubicBezTo>
                  <a:cubicBezTo>
                    <a:pt x="6966476" y="690880"/>
                    <a:pt x="6962043" y="690880"/>
                    <a:pt x="6959826" y="689610"/>
                  </a:cubicBezTo>
                  <a:cubicBezTo>
                    <a:pt x="6979776" y="678180"/>
                    <a:pt x="6997511" y="670560"/>
                    <a:pt x="7026328" y="675640"/>
                  </a:cubicBezTo>
                  <a:cubicBezTo>
                    <a:pt x="7032977" y="676910"/>
                    <a:pt x="7041845" y="671830"/>
                    <a:pt x="7052928" y="668020"/>
                  </a:cubicBezTo>
                  <a:cubicBezTo>
                    <a:pt x="7046278" y="664210"/>
                    <a:pt x="7041845" y="662940"/>
                    <a:pt x="7037411" y="661670"/>
                  </a:cubicBezTo>
                  <a:cubicBezTo>
                    <a:pt x="7055145" y="640080"/>
                    <a:pt x="7083961" y="654050"/>
                    <a:pt x="7110561" y="654050"/>
                  </a:cubicBezTo>
                  <a:cubicBezTo>
                    <a:pt x="7101695" y="650240"/>
                    <a:pt x="7097262" y="646430"/>
                    <a:pt x="7092828" y="645160"/>
                  </a:cubicBezTo>
                  <a:cubicBezTo>
                    <a:pt x="7106128" y="641350"/>
                    <a:pt x="7119429" y="638810"/>
                    <a:pt x="7130512" y="635000"/>
                  </a:cubicBezTo>
                  <a:cubicBezTo>
                    <a:pt x="7132728" y="629920"/>
                    <a:pt x="7130512" y="624840"/>
                    <a:pt x="7132728" y="622300"/>
                  </a:cubicBezTo>
                  <a:cubicBezTo>
                    <a:pt x="7143812" y="612140"/>
                    <a:pt x="7137162" y="604520"/>
                    <a:pt x="7119429" y="599440"/>
                  </a:cubicBezTo>
                  <a:cubicBezTo>
                    <a:pt x="7112778" y="596900"/>
                    <a:pt x="7106128" y="591820"/>
                    <a:pt x="7101695" y="588010"/>
                  </a:cubicBezTo>
                  <a:cubicBezTo>
                    <a:pt x="7108345" y="588010"/>
                    <a:pt x="7117212" y="586740"/>
                    <a:pt x="7126079" y="586740"/>
                  </a:cubicBezTo>
                  <a:lnTo>
                    <a:pt x="7126079" y="571500"/>
                  </a:lnTo>
                  <a:cubicBezTo>
                    <a:pt x="7130512" y="571500"/>
                    <a:pt x="7134945" y="571500"/>
                    <a:pt x="7139379" y="572770"/>
                  </a:cubicBezTo>
                  <a:cubicBezTo>
                    <a:pt x="7141596" y="557530"/>
                    <a:pt x="7143812" y="542290"/>
                    <a:pt x="7148246" y="525780"/>
                  </a:cubicBezTo>
                  <a:cubicBezTo>
                    <a:pt x="7123862" y="518160"/>
                    <a:pt x="7137162" y="509270"/>
                    <a:pt x="7150463" y="497840"/>
                  </a:cubicBezTo>
                  <a:cubicBezTo>
                    <a:pt x="7150463" y="497840"/>
                    <a:pt x="7146029" y="496570"/>
                    <a:pt x="7141596" y="496570"/>
                  </a:cubicBezTo>
                  <a:cubicBezTo>
                    <a:pt x="7143812" y="491490"/>
                    <a:pt x="7148246" y="486410"/>
                    <a:pt x="7150463" y="481330"/>
                  </a:cubicBezTo>
                  <a:cubicBezTo>
                    <a:pt x="7154896" y="471170"/>
                    <a:pt x="7148246" y="469900"/>
                    <a:pt x="7128296" y="474980"/>
                  </a:cubicBezTo>
                  <a:cubicBezTo>
                    <a:pt x="7126079" y="472440"/>
                    <a:pt x="7123862" y="468630"/>
                    <a:pt x="7119429" y="466090"/>
                  </a:cubicBezTo>
                  <a:cubicBezTo>
                    <a:pt x="7117212" y="467360"/>
                    <a:pt x="7117212" y="468630"/>
                    <a:pt x="7114995" y="469900"/>
                  </a:cubicBezTo>
                  <a:cubicBezTo>
                    <a:pt x="7106128" y="468630"/>
                    <a:pt x="7099478" y="466090"/>
                    <a:pt x="7090611" y="464820"/>
                  </a:cubicBezTo>
                  <a:cubicBezTo>
                    <a:pt x="7046278" y="454660"/>
                    <a:pt x="6999727" y="457200"/>
                    <a:pt x="6955393" y="455930"/>
                  </a:cubicBezTo>
                  <a:cubicBezTo>
                    <a:pt x="6948743" y="455930"/>
                    <a:pt x="6939876" y="459740"/>
                    <a:pt x="6933226" y="459740"/>
                  </a:cubicBezTo>
                  <a:cubicBezTo>
                    <a:pt x="6906626" y="458470"/>
                    <a:pt x="6882242" y="453390"/>
                    <a:pt x="6857858" y="452120"/>
                  </a:cubicBezTo>
                  <a:cubicBezTo>
                    <a:pt x="6824608" y="450850"/>
                    <a:pt x="6791358" y="450850"/>
                    <a:pt x="6758107" y="450850"/>
                  </a:cubicBezTo>
                  <a:cubicBezTo>
                    <a:pt x="6733723" y="450850"/>
                    <a:pt x="6729290" y="443230"/>
                    <a:pt x="6731507" y="433070"/>
                  </a:cubicBezTo>
                  <a:cubicBezTo>
                    <a:pt x="6740374" y="429260"/>
                    <a:pt x="6749240" y="421640"/>
                    <a:pt x="6749240" y="420370"/>
                  </a:cubicBezTo>
                  <a:cubicBezTo>
                    <a:pt x="6720424" y="407670"/>
                    <a:pt x="6747024" y="398780"/>
                    <a:pt x="6753674" y="388620"/>
                  </a:cubicBezTo>
                  <a:cubicBezTo>
                    <a:pt x="6751457" y="363220"/>
                    <a:pt x="6749240" y="337820"/>
                    <a:pt x="6747024" y="311150"/>
                  </a:cubicBezTo>
                  <a:cubicBezTo>
                    <a:pt x="6751457" y="309880"/>
                    <a:pt x="6760324" y="308610"/>
                    <a:pt x="6766974" y="307340"/>
                  </a:cubicBezTo>
                  <a:cubicBezTo>
                    <a:pt x="6764758" y="303530"/>
                    <a:pt x="6760324" y="299720"/>
                    <a:pt x="6760324" y="295910"/>
                  </a:cubicBezTo>
                  <a:cubicBezTo>
                    <a:pt x="6766974" y="280670"/>
                    <a:pt x="6769191" y="265430"/>
                    <a:pt x="6740374" y="254000"/>
                  </a:cubicBezTo>
                  <a:cubicBezTo>
                    <a:pt x="6753674" y="248920"/>
                    <a:pt x="6764758" y="245110"/>
                    <a:pt x="6778057" y="240030"/>
                  </a:cubicBezTo>
                  <a:cubicBezTo>
                    <a:pt x="6775841" y="238760"/>
                    <a:pt x="6773624" y="236220"/>
                    <a:pt x="6773624" y="234950"/>
                  </a:cubicBezTo>
                  <a:cubicBezTo>
                    <a:pt x="6773624" y="233680"/>
                    <a:pt x="6771408" y="233680"/>
                    <a:pt x="6769191" y="233680"/>
                  </a:cubicBezTo>
                  <a:cubicBezTo>
                    <a:pt x="6747024" y="233680"/>
                    <a:pt x="6738157" y="231140"/>
                    <a:pt x="6735940" y="218440"/>
                  </a:cubicBezTo>
                  <a:cubicBezTo>
                    <a:pt x="6735940" y="215900"/>
                    <a:pt x="6735940" y="212090"/>
                    <a:pt x="6740374" y="209550"/>
                  </a:cubicBezTo>
                  <a:cubicBezTo>
                    <a:pt x="6749240" y="205740"/>
                    <a:pt x="6758107" y="201930"/>
                    <a:pt x="6769191" y="199390"/>
                  </a:cubicBezTo>
                  <a:cubicBezTo>
                    <a:pt x="6773624" y="198120"/>
                    <a:pt x="6782491" y="199390"/>
                    <a:pt x="6786924" y="200660"/>
                  </a:cubicBezTo>
                  <a:cubicBezTo>
                    <a:pt x="6811308" y="208280"/>
                    <a:pt x="6813524" y="208280"/>
                    <a:pt x="6817958" y="191770"/>
                  </a:cubicBezTo>
                  <a:cubicBezTo>
                    <a:pt x="6822391" y="193040"/>
                    <a:pt x="6826824" y="194310"/>
                    <a:pt x="6833474" y="195580"/>
                  </a:cubicBezTo>
                  <a:cubicBezTo>
                    <a:pt x="6831258" y="190500"/>
                    <a:pt x="6831258" y="186690"/>
                    <a:pt x="6826824" y="182880"/>
                  </a:cubicBezTo>
                  <a:cubicBezTo>
                    <a:pt x="6826824" y="181610"/>
                    <a:pt x="6822391" y="180340"/>
                    <a:pt x="6817958" y="179070"/>
                  </a:cubicBezTo>
                  <a:cubicBezTo>
                    <a:pt x="6822391" y="177800"/>
                    <a:pt x="6826824" y="175260"/>
                    <a:pt x="6831258" y="176530"/>
                  </a:cubicBezTo>
                  <a:cubicBezTo>
                    <a:pt x="6853425" y="180340"/>
                    <a:pt x="6866725" y="171450"/>
                    <a:pt x="6882242" y="166370"/>
                  </a:cubicBezTo>
                  <a:cubicBezTo>
                    <a:pt x="6868942" y="156210"/>
                    <a:pt x="6855641" y="147320"/>
                    <a:pt x="6844558" y="137160"/>
                  </a:cubicBezTo>
                  <a:cubicBezTo>
                    <a:pt x="6862292" y="132080"/>
                    <a:pt x="6875592" y="129540"/>
                    <a:pt x="6888892" y="125730"/>
                  </a:cubicBezTo>
                  <a:cubicBezTo>
                    <a:pt x="6860075" y="97790"/>
                    <a:pt x="6860075" y="97790"/>
                    <a:pt x="6880025" y="86360"/>
                  </a:cubicBezTo>
                  <a:cubicBezTo>
                    <a:pt x="6880025" y="85090"/>
                    <a:pt x="6877808" y="83820"/>
                    <a:pt x="6877808" y="82550"/>
                  </a:cubicBezTo>
                  <a:cubicBezTo>
                    <a:pt x="6871159" y="83820"/>
                    <a:pt x="6862292" y="85090"/>
                    <a:pt x="6855641" y="87630"/>
                  </a:cubicBezTo>
                  <a:lnTo>
                    <a:pt x="6853425" y="86360"/>
                  </a:lnTo>
                  <a:cubicBezTo>
                    <a:pt x="6862292" y="81280"/>
                    <a:pt x="6871159" y="77470"/>
                    <a:pt x="6880025" y="72390"/>
                  </a:cubicBezTo>
                  <a:cubicBezTo>
                    <a:pt x="6880025" y="68580"/>
                    <a:pt x="6884459" y="59690"/>
                    <a:pt x="6880025" y="57150"/>
                  </a:cubicBezTo>
                  <a:cubicBezTo>
                    <a:pt x="6862292" y="48260"/>
                    <a:pt x="6882242" y="39370"/>
                    <a:pt x="6877808" y="30480"/>
                  </a:cubicBezTo>
                  <a:cubicBezTo>
                    <a:pt x="6875592" y="27940"/>
                    <a:pt x="6877808" y="21590"/>
                    <a:pt x="6875592" y="21590"/>
                  </a:cubicBezTo>
                  <a:cubicBezTo>
                    <a:pt x="6862292" y="17780"/>
                    <a:pt x="6846775" y="11430"/>
                    <a:pt x="6831258" y="11430"/>
                  </a:cubicBezTo>
                  <a:cubicBezTo>
                    <a:pt x="6795791" y="10160"/>
                    <a:pt x="6760324" y="12700"/>
                    <a:pt x="6724856" y="12700"/>
                  </a:cubicBezTo>
                  <a:lnTo>
                    <a:pt x="6611805" y="12700"/>
                  </a:lnTo>
                  <a:cubicBezTo>
                    <a:pt x="6585205" y="12700"/>
                    <a:pt x="6563038" y="8890"/>
                    <a:pt x="6536437" y="5080"/>
                  </a:cubicBezTo>
                  <a:cubicBezTo>
                    <a:pt x="6505404" y="0"/>
                    <a:pt x="6472153" y="3810"/>
                    <a:pt x="6438903" y="5080"/>
                  </a:cubicBezTo>
                  <a:cubicBezTo>
                    <a:pt x="6367968" y="6350"/>
                    <a:pt x="6297034" y="6350"/>
                    <a:pt x="6226100" y="7620"/>
                  </a:cubicBezTo>
                  <a:cubicBezTo>
                    <a:pt x="6192850" y="7620"/>
                    <a:pt x="6157382" y="10160"/>
                    <a:pt x="6124132" y="11430"/>
                  </a:cubicBezTo>
                  <a:cubicBezTo>
                    <a:pt x="6082014" y="12700"/>
                    <a:pt x="6039898" y="11430"/>
                    <a:pt x="5997780" y="12700"/>
                  </a:cubicBezTo>
                  <a:cubicBezTo>
                    <a:pt x="5953446" y="13970"/>
                    <a:pt x="5909113" y="16510"/>
                    <a:pt x="5864778" y="17780"/>
                  </a:cubicBezTo>
                  <a:cubicBezTo>
                    <a:pt x="5811578" y="19050"/>
                    <a:pt x="5758377" y="19050"/>
                    <a:pt x="5705176" y="20320"/>
                  </a:cubicBezTo>
                  <a:lnTo>
                    <a:pt x="5538924" y="24130"/>
                  </a:lnTo>
                  <a:cubicBezTo>
                    <a:pt x="5487940" y="25400"/>
                    <a:pt x="5439173" y="25400"/>
                    <a:pt x="5388189" y="25400"/>
                  </a:cubicBezTo>
                  <a:cubicBezTo>
                    <a:pt x="5350505" y="25400"/>
                    <a:pt x="5310605" y="26670"/>
                    <a:pt x="5272920" y="27940"/>
                  </a:cubicBezTo>
                  <a:lnTo>
                    <a:pt x="5159869" y="31750"/>
                  </a:lnTo>
                  <a:cubicBezTo>
                    <a:pt x="5133269" y="33020"/>
                    <a:pt x="5106668" y="33020"/>
                    <a:pt x="5077851" y="34290"/>
                  </a:cubicBezTo>
                  <a:cubicBezTo>
                    <a:pt x="5033518" y="35560"/>
                    <a:pt x="4989183" y="35560"/>
                    <a:pt x="4944850" y="36830"/>
                  </a:cubicBezTo>
                  <a:cubicBezTo>
                    <a:pt x="4893866" y="38100"/>
                    <a:pt x="4845098" y="40640"/>
                    <a:pt x="4796330" y="41910"/>
                  </a:cubicBezTo>
                  <a:cubicBezTo>
                    <a:pt x="4745347" y="44450"/>
                    <a:pt x="4696579" y="46990"/>
                    <a:pt x="4645596" y="49530"/>
                  </a:cubicBezTo>
                  <a:cubicBezTo>
                    <a:pt x="4625645" y="50800"/>
                    <a:pt x="4605695" y="50800"/>
                    <a:pt x="4583528" y="52070"/>
                  </a:cubicBezTo>
                  <a:lnTo>
                    <a:pt x="4519244" y="52070"/>
                  </a:lnTo>
                  <a:cubicBezTo>
                    <a:pt x="4446093" y="54610"/>
                    <a:pt x="4375158" y="58420"/>
                    <a:pt x="4302008" y="60960"/>
                  </a:cubicBezTo>
                  <a:cubicBezTo>
                    <a:pt x="4257674" y="62230"/>
                    <a:pt x="4211123" y="63500"/>
                    <a:pt x="4166789" y="66040"/>
                  </a:cubicBezTo>
                  <a:cubicBezTo>
                    <a:pt x="4140189" y="67310"/>
                    <a:pt x="4111372" y="69850"/>
                    <a:pt x="4084771" y="71120"/>
                  </a:cubicBezTo>
                  <a:lnTo>
                    <a:pt x="3905219" y="78740"/>
                  </a:lnTo>
                  <a:cubicBezTo>
                    <a:pt x="3867535" y="80010"/>
                    <a:pt x="3832068" y="85090"/>
                    <a:pt x="3796601" y="86360"/>
                  </a:cubicBezTo>
                  <a:cubicBezTo>
                    <a:pt x="3741183" y="88900"/>
                    <a:pt x="3683549" y="90170"/>
                    <a:pt x="3628132" y="92710"/>
                  </a:cubicBezTo>
                  <a:cubicBezTo>
                    <a:pt x="3614832" y="92710"/>
                    <a:pt x="3599314" y="93980"/>
                    <a:pt x="3586014" y="93980"/>
                  </a:cubicBezTo>
                  <a:cubicBezTo>
                    <a:pt x="3537247" y="96520"/>
                    <a:pt x="3490697" y="99060"/>
                    <a:pt x="3441929" y="101600"/>
                  </a:cubicBezTo>
                  <a:cubicBezTo>
                    <a:pt x="3415329" y="102870"/>
                    <a:pt x="3386512" y="105410"/>
                    <a:pt x="3359912" y="106680"/>
                  </a:cubicBezTo>
                  <a:cubicBezTo>
                    <a:pt x="3326661" y="107950"/>
                    <a:pt x="3293411" y="109220"/>
                    <a:pt x="3262377" y="110490"/>
                  </a:cubicBezTo>
                  <a:cubicBezTo>
                    <a:pt x="3200309" y="114300"/>
                    <a:pt x="3136025" y="118110"/>
                    <a:pt x="3073958" y="121920"/>
                  </a:cubicBezTo>
                  <a:cubicBezTo>
                    <a:pt x="3062874" y="123190"/>
                    <a:pt x="3054007" y="127000"/>
                    <a:pt x="3042924" y="127000"/>
                  </a:cubicBezTo>
                  <a:cubicBezTo>
                    <a:pt x="2991940" y="129540"/>
                    <a:pt x="2940956" y="129540"/>
                    <a:pt x="2892189" y="133350"/>
                  </a:cubicBezTo>
                  <a:cubicBezTo>
                    <a:pt x="2865588" y="135890"/>
                    <a:pt x="2836771" y="129540"/>
                    <a:pt x="2812387" y="142240"/>
                  </a:cubicBezTo>
                  <a:cubicBezTo>
                    <a:pt x="2803521" y="146050"/>
                    <a:pt x="2779137" y="139700"/>
                    <a:pt x="2763620" y="140970"/>
                  </a:cubicBezTo>
                  <a:cubicBezTo>
                    <a:pt x="2701553" y="144780"/>
                    <a:pt x="2639485" y="149860"/>
                    <a:pt x="2579634" y="153670"/>
                  </a:cubicBezTo>
                  <a:cubicBezTo>
                    <a:pt x="2530867" y="157480"/>
                    <a:pt x="2484316" y="160020"/>
                    <a:pt x="2435549" y="163830"/>
                  </a:cubicBezTo>
                  <a:cubicBezTo>
                    <a:pt x="2417815" y="165100"/>
                    <a:pt x="2400082" y="168910"/>
                    <a:pt x="2384565" y="170180"/>
                  </a:cubicBezTo>
                  <a:cubicBezTo>
                    <a:pt x="2340231" y="172720"/>
                    <a:pt x="2295897" y="175260"/>
                    <a:pt x="2253780" y="177800"/>
                  </a:cubicBezTo>
                  <a:cubicBezTo>
                    <a:pt x="2253780" y="182880"/>
                    <a:pt x="2253780" y="185420"/>
                    <a:pt x="2251563" y="187960"/>
                  </a:cubicBezTo>
                  <a:cubicBezTo>
                    <a:pt x="2247130" y="185420"/>
                    <a:pt x="2242696" y="181610"/>
                    <a:pt x="2238263" y="176530"/>
                  </a:cubicBezTo>
                  <a:cubicBezTo>
                    <a:pt x="2229396" y="190500"/>
                    <a:pt x="2211663" y="181610"/>
                    <a:pt x="2198363" y="182880"/>
                  </a:cubicBezTo>
                  <a:cubicBezTo>
                    <a:pt x="2173979" y="185420"/>
                    <a:pt x="2147379" y="189230"/>
                    <a:pt x="2122995" y="190500"/>
                  </a:cubicBezTo>
                  <a:cubicBezTo>
                    <a:pt x="2078661" y="194310"/>
                    <a:pt x="2034327" y="196850"/>
                    <a:pt x="1989993" y="199390"/>
                  </a:cubicBezTo>
                  <a:cubicBezTo>
                    <a:pt x="1952309" y="201930"/>
                    <a:pt x="1914625" y="207010"/>
                    <a:pt x="1876941" y="210820"/>
                  </a:cubicBezTo>
                  <a:cubicBezTo>
                    <a:pt x="1812657" y="217170"/>
                    <a:pt x="1746157" y="220980"/>
                    <a:pt x="1681872" y="227330"/>
                  </a:cubicBezTo>
                  <a:cubicBezTo>
                    <a:pt x="1637538" y="231140"/>
                    <a:pt x="1593204" y="237490"/>
                    <a:pt x="1546654" y="241300"/>
                  </a:cubicBezTo>
                  <a:cubicBezTo>
                    <a:pt x="1500103" y="246380"/>
                    <a:pt x="1451336" y="250190"/>
                    <a:pt x="1404785" y="255270"/>
                  </a:cubicBezTo>
                  <a:cubicBezTo>
                    <a:pt x="1371535" y="259080"/>
                    <a:pt x="1338284" y="264160"/>
                    <a:pt x="1305034" y="267970"/>
                  </a:cubicBezTo>
                  <a:cubicBezTo>
                    <a:pt x="1238533" y="274320"/>
                    <a:pt x="1169815" y="280670"/>
                    <a:pt x="1103315" y="287020"/>
                  </a:cubicBezTo>
                  <a:cubicBezTo>
                    <a:pt x="1078931" y="289560"/>
                    <a:pt x="1056764" y="294640"/>
                    <a:pt x="1032380" y="297180"/>
                  </a:cubicBezTo>
                  <a:cubicBezTo>
                    <a:pt x="990263" y="302260"/>
                    <a:pt x="948146" y="304800"/>
                    <a:pt x="906029" y="309880"/>
                  </a:cubicBezTo>
                  <a:cubicBezTo>
                    <a:pt x="874995" y="313690"/>
                    <a:pt x="846178" y="320040"/>
                    <a:pt x="817361" y="322580"/>
                  </a:cubicBezTo>
                  <a:cubicBezTo>
                    <a:pt x="755293" y="330200"/>
                    <a:pt x="693226" y="335280"/>
                    <a:pt x="631158" y="341630"/>
                  </a:cubicBezTo>
                  <a:cubicBezTo>
                    <a:pt x="604558" y="344170"/>
                    <a:pt x="577957" y="349250"/>
                    <a:pt x="551357" y="353060"/>
                  </a:cubicBezTo>
                  <a:cubicBezTo>
                    <a:pt x="509240" y="359410"/>
                    <a:pt x="464906" y="364490"/>
                    <a:pt x="422789" y="370840"/>
                  </a:cubicBezTo>
                  <a:cubicBezTo>
                    <a:pt x="411705" y="372110"/>
                    <a:pt x="400622" y="375920"/>
                    <a:pt x="387322" y="377190"/>
                  </a:cubicBezTo>
                  <a:cubicBezTo>
                    <a:pt x="374021" y="378460"/>
                    <a:pt x="360721" y="378460"/>
                    <a:pt x="347421" y="379730"/>
                  </a:cubicBezTo>
                  <a:cubicBezTo>
                    <a:pt x="320821" y="383540"/>
                    <a:pt x="294220" y="387350"/>
                    <a:pt x="269837" y="391160"/>
                  </a:cubicBezTo>
                  <a:cubicBezTo>
                    <a:pt x="216636" y="398780"/>
                    <a:pt x="190036" y="401320"/>
                    <a:pt x="165652" y="408940"/>
                  </a:cubicBezTo>
                  <a:cubicBezTo>
                    <a:pt x="143485" y="415290"/>
                    <a:pt x="112451" y="414020"/>
                    <a:pt x="103584" y="434340"/>
                  </a:cubicBezTo>
                  <a:cubicBezTo>
                    <a:pt x="99151" y="440690"/>
                    <a:pt x="88068" y="444500"/>
                    <a:pt x="108018" y="447040"/>
                  </a:cubicBezTo>
                  <a:cubicBezTo>
                    <a:pt x="110235" y="447040"/>
                    <a:pt x="114668" y="450850"/>
                    <a:pt x="112451" y="452120"/>
                  </a:cubicBezTo>
                  <a:cubicBezTo>
                    <a:pt x="108018" y="459740"/>
                    <a:pt x="103584" y="467360"/>
                    <a:pt x="99151" y="477520"/>
                  </a:cubicBezTo>
                  <a:cubicBezTo>
                    <a:pt x="99151" y="477520"/>
                    <a:pt x="103584" y="478790"/>
                    <a:pt x="108018" y="481330"/>
                  </a:cubicBezTo>
                  <a:cubicBezTo>
                    <a:pt x="94718" y="488950"/>
                    <a:pt x="94718" y="516890"/>
                    <a:pt x="103584" y="525780"/>
                  </a:cubicBezTo>
                  <a:cubicBezTo>
                    <a:pt x="108018" y="530860"/>
                    <a:pt x="110235" y="537210"/>
                    <a:pt x="112451" y="543560"/>
                  </a:cubicBezTo>
                  <a:cubicBezTo>
                    <a:pt x="85851" y="547370"/>
                    <a:pt x="116885" y="556260"/>
                    <a:pt x="108018" y="561340"/>
                  </a:cubicBezTo>
                  <a:cubicBezTo>
                    <a:pt x="112451" y="561340"/>
                    <a:pt x="116885" y="561340"/>
                    <a:pt x="123535" y="562610"/>
                  </a:cubicBezTo>
                  <a:cubicBezTo>
                    <a:pt x="119101" y="566420"/>
                    <a:pt x="114668" y="568960"/>
                    <a:pt x="112451" y="570230"/>
                  </a:cubicBezTo>
                  <a:cubicBezTo>
                    <a:pt x="116885" y="572770"/>
                    <a:pt x="123535" y="574040"/>
                    <a:pt x="127968" y="576580"/>
                  </a:cubicBezTo>
                  <a:cubicBezTo>
                    <a:pt x="103584" y="595630"/>
                    <a:pt x="103584" y="604520"/>
                    <a:pt x="132401" y="621030"/>
                  </a:cubicBezTo>
                  <a:cubicBezTo>
                    <a:pt x="134618" y="622300"/>
                    <a:pt x="139052" y="624840"/>
                    <a:pt x="139052" y="626110"/>
                  </a:cubicBezTo>
                  <a:cubicBezTo>
                    <a:pt x="132401" y="640080"/>
                    <a:pt x="134618" y="652780"/>
                    <a:pt x="150135" y="664210"/>
                  </a:cubicBezTo>
                  <a:cubicBezTo>
                    <a:pt x="150135" y="664210"/>
                    <a:pt x="147918" y="668020"/>
                    <a:pt x="143485" y="670560"/>
                  </a:cubicBezTo>
                  <a:cubicBezTo>
                    <a:pt x="150135" y="669290"/>
                    <a:pt x="154568" y="668020"/>
                    <a:pt x="159002" y="668020"/>
                  </a:cubicBezTo>
                  <a:lnTo>
                    <a:pt x="152352" y="690880"/>
                  </a:lnTo>
                  <a:lnTo>
                    <a:pt x="176735" y="690880"/>
                  </a:lnTo>
                  <a:cubicBezTo>
                    <a:pt x="183385" y="695960"/>
                    <a:pt x="190036" y="699770"/>
                    <a:pt x="190036" y="701040"/>
                  </a:cubicBezTo>
                  <a:cubicBezTo>
                    <a:pt x="196686" y="697230"/>
                    <a:pt x="201119" y="695960"/>
                    <a:pt x="203336" y="694690"/>
                  </a:cubicBezTo>
                  <a:cubicBezTo>
                    <a:pt x="214419" y="704850"/>
                    <a:pt x="223286" y="712470"/>
                    <a:pt x="229936" y="720090"/>
                  </a:cubicBezTo>
                  <a:cubicBezTo>
                    <a:pt x="227719" y="728980"/>
                    <a:pt x="223286" y="736600"/>
                    <a:pt x="221069" y="741680"/>
                  </a:cubicBezTo>
                  <a:cubicBezTo>
                    <a:pt x="209986" y="741680"/>
                    <a:pt x="198902" y="740410"/>
                    <a:pt x="192252" y="742950"/>
                  </a:cubicBezTo>
                  <a:cubicBezTo>
                    <a:pt x="185602" y="745490"/>
                    <a:pt x="185602" y="751840"/>
                    <a:pt x="181169" y="755650"/>
                  </a:cubicBezTo>
                  <a:cubicBezTo>
                    <a:pt x="181169" y="756920"/>
                    <a:pt x="196686" y="773430"/>
                    <a:pt x="194469" y="774700"/>
                  </a:cubicBezTo>
                  <a:cubicBezTo>
                    <a:pt x="192252" y="783590"/>
                    <a:pt x="187819" y="792480"/>
                    <a:pt x="185602" y="802640"/>
                  </a:cubicBezTo>
                  <a:cubicBezTo>
                    <a:pt x="194469" y="806450"/>
                    <a:pt x="205552" y="811530"/>
                    <a:pt x="214419" y="815340"/>
                  </a:cubicBezTo>
                  <a:cubicBezTo>
                    <a:pt x="198902" y="820420"/>
                    <a:pt x="187819" y="825500"/>
                    <a:pt x="176735" y="829310"/>
                  </a:cubicBezTo>
                  <a:cubicBezTo>
                    <a:pt x="181169" y="830580"/>
                    <a:pt x="183385" y="831850"/>
                    <a:pt x="187819" y="833120"/>
                  </a:cubicBezTo>
                  <a:cubicBezTo>
                    <a:pt x="190036" y="838200"/>
                    <a:pt x="194469" y="843280"/>
                    <a:pt x="194469" y="848360"/>
                  </a:cubicBezTo>
                  <a:cubicBezTo>
                    <a:pt x="194469" y="853440"/>
                    <a:pt x="187819" y="862330"/>
                    <a:pt x="192252" y="863600"/>
                  </a:cubicBezTo>
                  <a:cubicBezTo>
                    <a:pt x="212203" y="869950"/>
                    <a:pt x="201119" y="889000"/>
                    <a:pt x="227719" y="891540"/>
                  </a:cubicBezTo>
                  <a:cubicBezTo>
                    <a:pt x="229936" y="891540"/>
                    <a:pt x="229936" y="894080"/>
                    <a:pt x="234370" y="896620"/>
                  </a:cubicBezTo>
                  <a:cubicBezTo>
                    <a:pt x="227719" y="896620"/>
                    <a:pt x="223286" y="896620"/>
                    <a:pt x="214419" y="897890"/>
                  </a:cubicBezTo>
                  <a:cubicBezTo>
                    <a:pt x="238803" y="908050"/>
                    <a:pt x="232153" y="916940"/>
                    <a:pt x="223286" y="924560"/>
                  </a:cubicBezTo>
                  <a:cubicBezTo>
                    <a:pt x="214419" y="925830"/>
                    <a:pt x="207769" y="927100"/>
                    <a:pt x="201119" y="928370"/>
                  </a:cubicBezTo>
                  <a:cubicBezTo>
                    <a:pt x="203336" y="930910"/>
                    <a:pt x="203336" y="932180"/>
                    <a:pt x="205552" y="934720"/>
                  </a:cubicBezTo>
                  <a:cubicBezTo>
                    <a:pt x="207769" y="935990"/>
                    <a:pt x="218853" y="952500"/>
                    <a:pt x="218853" y="955040"/>
                  </a:cubicBezTo>
                  <a:cubicBezTo>
                    <a:pt x="214419" y="961390"/>
                    <a:pt x="212203" y="967740"/>
                    <a:pt x="209986" y="974090"/>
                  </a:cubicBezTo>
                  <a:cubicBezTo>
                    <a:pt x="223286" y="974090"/>
                    <a:pt x="234370" y="975360"/>
                    <a:pt x="238803" y="975360"/>
                  </a:cubicBezTo>
                  <a:cubicBezTo>
                    <a:pt x="234370" y="976630"/>
                    <a:pt x="227719" y="979170"/>
                    <a:pt x="223286" y="980440"/>
                  </a:cubicBezTo>
                  <a:cubicBezTo>
                    <a:pt x="225503" y="982980"/>
                    <a:pt x="227719" y="985520"/>
                    <a:pt x="232153" y="986790"/>
                  </a:cubicBezTo>
                  <a:cubicBezTo>
                    <a:pt x="249886" y="985520"/>
                    <a:pt x="267620" y="984250"/>
                    <a:pt x="287570" y="982980"/>
                  </a:cubicBezTo>
                  <a:cubicBezTo>
                    <a:pt x="285354" y="989330"/>
                    <a:pt x="283137" y="994410"/>
                    <a:pt x="278703" y="999490"/>
                  </a:cubicBezTo>
                  <a:cubicBezTo>
                    <a:pt x="289787" y="999490"/>
                    <a:pt x="303087" y="1000760"/>
                    <a:pt x="314171" y="1000760"/>
                  </a:cubicBezTo>
                  <a:lnTo>
                    <a:pt x="314171" y="1007110"/>
                  </a:lnTo>
                  <a:cubicBezTo>
                    <a:pt x="298654" y="1008380"/>
                    <a:pt x="283137" y="1010920"/>
                    <a:pt x="269837" y="1012190"/>
                  </a:cubicBezTo>
                  <a:cubicBezTo>
                    <a:pt x="325254" y="1027430"/>
                    <a:pt x="376238" y="1013460"/>
                    <a:pt x="436089" y="1008380"/>
                  </a:cubicBezTo>
                  <a:cubicBezTo>
                    <a:pt x="447172" y="1014730"/>
                    <a:pt x="458256" y="1009650"/>
                    <a:pt x="467123" y="999490"/>
                  </a:cubicBezTo>
                  <a:cubicBezTo>
                    <a:pt x="478206" y="1008380"/>
                    <a:pt x="487073" y="1005840"/>
                    <a:pt x="509240" y="988060"/>
                  </a:cubicBezTo>
                  <a:cubicBezTo>
                    <a:pt x="511457" y="988060"/>
                    <a:pt x="513673" y="989330"/>
                    <a:pt x="515890" y="989330"/>
                  </a:cubicBezTo>
                  <a:cubicBezTo>
                    <a:pt x="513673" y="994410"/>
                    <a:pt x="509240" y="998220"/>
                    <a:pt x="507023" y="1003300"/>
                  </a:cubicBezTo>
                  <a:cubicBezTo>
                    <a:pt x="520323" y="1000760"/>
                    <a:pt x="531407" y="999490"/>
                    <a:pt x="544707" y="996950"/>
                  </a:cubicBezTo>
                  <a:lnTo>
                    <a:pt x="591258" y="993140"/>
                  </a:lnTo>
                  <a:cubicBezTo>
                    <a:pt x="615641" y="990600"/>
                    <a:pt x="640025" y="989330"/>
                    <a:pt x="662192" y="986790"/>
                  </a:cubicBezTo>
                  <a:cubicBezTo>
                    <a:pt x="671059" y="985520"/>
                    <a:pt x="679926" y="981710"/>
                    <a:pt x="688792" y="980440"/>
                  </a:cubicBezTo>
                  <a:cubicBezTo>
                    <a:pt x="697659" y="979170"/>
                    <a:pt x="710959" y="975360"/>
                    <a:pt x="715393" y="977900"/>
                  </a:cubicBezTo>
                  <a:cubicBezTo>
                    <a:pt x="733126" y="986790"/>
                    <a:pt x="748643" y="996950"/>
                    <a:pt x="766377" y="1005840"/>
                  </a:cubicBezTo>
                  <a:cubicBezTo>
                    <a:pt x="768593" y="1003300"/>
                    <a:pt x="770810" y="999490"/>
                    <a:pt x="770810" y="999490"/>
                  </a:cubicBezTo>
                  <a:cubicBezTo>
                    <a:pt x="786327" y="1002030"/>
                    <a:pt x="797410" y="1003300"/>
                    <a:pt x="812927" y="1005840"/>
                  </a:cubicBezTo>
                  <a:cubicBezTo>
                    <a:pt x="815144" y="1009650"/>
                    <a:pt x="819577" y="1014730"/>
                    <a:pt x="819577" y="1017270"/>
                  </a:cubicBezTo>
                  <a:cubicBezTo>
                    <a:pt x="843961" y="1018540"/>
                    <a:pt x="863911" y="1019810"/>
                    <a:pt x="881645" y="1021080"/>
                  </a:cubicBezTo>
                  <a:cubicBezTo>
                    <a:pt x="881645" y="1022350"/>
                    <a:pt x="883862" y="1023620"/>
                    <a:pt x="883862" y="1024890"/>
                  </a:cubicBezTo>
                  <a:lnTo>
                    <a:pt x="843961" y="1032510"/>
                  </a:lnTo>
                  <a:cubicBezTo>
                    <a:pt x="841744" y="1028700"/>
                    <a:pt x="839528" y="1027430"/>
                    <a:pt x="835094" y="1021080"/>
                  </a:cubicBezTo>
                  <a:cubicBezTo>
                    <a:pt x="837311" y="1035050"/>
                    <a:pt x="839528" y="1043940"/>
                    <a:pt x="839528" y="1055370"/>
                  </a:cubicBezTo>
                  <a:cubicBezTo>
                    <a:pt x="859478" y="1046480"/>
                    <a:pt x="886078" y="1056640"/>
                    <a:pt x="899378" y="1041400"/>
                  </a:cubicBezTo>
                  <a:cubicBezTo>
                    <a:pt x="899378" y="1040130"/>
                    <a:pt x="908245" y="1040130"/>
                    <a:pt x="910462" y="1041400"/>
                  </a:cubicBezTo>
                  <a:cubicBezTo>
                    <a:pt x="928196" y="1042670"/>
                    <a:pt x="945929" y="1043940"/>
                    <a:pt x="963663" y="1046480"/>
                  </a:cubicBezTo>
                  <a:cubicBezTo>
                    <a:pt x="961446" y="1043940"/>
                    <a:pt x="961446" y="1041400"/>
                    <a:pt x="959229" y="1038860"/>
                  </a:cubicBezTo>
                  <a:cubicBezTo>
                    <a:pt x="970313" y="1040130"/>
                    <a:pt x="979180" y="1041400"/>
                    <a:pt x="985830" y="1042670"/>
                  </a:cubicBezTo>
                  <a:cubicBezTo>
                    <a:pt x="985830" y="1043940"/>
                    <a:pt x="988046" y="1045210"/>
                    <a:pt x="988046" y="1046480"/>
                  </a:cubicBezTo>
                  <a:cubicBezTo>
                    <a:pt x="972529" y="1051560"/>
                    <a:pt x="957013" y="1057910"/>
                    <a:pt x="941496" y="1062990"/>
                  </a:cubicBezTo>
                  <a:cubicBezTo>
                    <a:pt x="917112" y="1071880"/>
                    <a:pt x="894945" y="1083310"/>
                    <a:pt x="870561" y="1087120"/>
                  </a:cubicBezTo>
                  <a:cubicBezTo>
                    <a:pt x="828444" y="1092200"/>
                    <a:pt x="786327" y="1101090"/>
                    <a:pt x="741993" y="1102360"/>
                  </a:cubicBezTo>
                  <a:lnTo>
                    <a:pt x="730910" y="1102360"/>
                  </a:lnTo>
                  <a:cubicBezTo>
                    <a:pt x="684359" y="1107440"/>
                    <a:pt x="640025" y="1112520"/>
                    <a:pt x="593474" y="1117600"/>
                  </a:cubicBezTo>
                  <a:cubicBezTo>
                    <a:pt x="586824" y="1118870"/>
                    <a:pt x="582391" y="1120140"/>
                    <a:pt x="575741" y="1120140"/>
                  </a:cubicBezTo>
                  <a:cubicBezTo>
                    <a:pt x="546924" y="1122680"/>
                    <a:pt x="518107" y="1123950"/>
                    <a:pt x="491506" y="1126490"/>
                  </a:cubicBezTo>
                  <a:cubicBezTo>
                    <a:pt x="462689" y="1130300"/>
                    <a:pt x="431655" y="1132840"/>
                    <a:pt x="402838" y="1139190"/>
                  </a:cubicBezTo>
                  <a:cubicBezTo>
                    <a:pt x="380671" y="1143000"/>
                    <a:pt x="351854" y="1141730"/>
                    <a:pt x="342988" y="1154430"/>
                  </a:cubicBezTo>
                  <a:cubicBezTo>
                    <a:pt x="334121" y="1154430"/>
                    <a:pt x="325254" y="1153160"/>
                    <a:pt x="320821" y="1154430"/>
                  </a:cubicBezTo>
                  <a:cubicBezTo>
                    <a:pt x="287570" y="1162050"/>
                    <a:pt x="254320" y="1169670"/>
                    <a:pt x="223286" y="1178560"/>
                  </a:cubicBezTo>
                  <a:cubicBezTo>
                    <a:pt x="212203" y="1183640"/>
                    <a:pt x="203336" y="1186180"/>
                    <a:pt x="198902" y="1191260"/>
                  </a:cubicBezTo>
                  <a:cubicBezTo>
                    <a:pt x="196686" y="1195070"/>
                    <a:pt x="203336" y="1201420"/>
                    <a:pt x="205552" y="1203960"/>
                  </a:cubicBezTo>
                  <a:cubicBezTo>
                    <a:pt x="201119" y="1205230"/>
                    <a:pt x="192252" y="1206500"/>
                    <a:pt x="192252" y="1207770"/>
                  </a:cubicBezTo>
                  <a:cubicBezTo>
                    <a:pt x="192252" y="1215390"/>
                    <a:pt x="192252" y="1223010"/>
                    <a:pt x="196686" y="1229360"/>
                  </a:cubicBezTo>
                  <a:cubicBezTo>
                    <a:pt x="203336" y="1238250"/>
                    <a:pt x="223286" y="1245870"/>
                    <a:pt x="201119" y="1257300"/>
                  </a:cubicBezTo>
                  <a:cubicBezTo>
                    <a:pt x="196686" y="1258570"/>
                    <a:pt x="201119" y="1264920"/>
                    <a:pt x="201119" y="1270000"/>
                  </a:cubicBezTo>
                  <a:cubicBezTo>
                    <a:pt x="207769" y="1268730"/>
                    <a:pt x="212203" y="1268730"/>
                    <a:pt x="218853" y="1268730"/>
                  </a:cubicBezTo>
                  <a:cubicBezTo>
                    <a:pt x="196686" y="1290320"/>
                    <a:pt x="196686" y="1297940"/>
                    <a:pt x="218853" y="1301750"/>
                  </a:cubicBezTo>
                  <a:cubicBezTo>
                    <a:pt x="218853" y="1309370"/>
                    <a:pt x="214419" y="1316990"/>
                    <a:pt x="218853" y="1322070"/>
                  </a:cubicBezTo>
                  <a:cubicBezTo>
                    <a:pt x="232153" y="1334770"/>
                    <a:pt x="249886" y="1347470"/>
                    <a:pt x="265403" y="1358900"/>
                  </a:cubicBezTo>
                  <a:cubicBezTo>
                    <a:pt x="263187" y="1360170"/>
                    <a:pt x="258753" y="1361440"/>
                    <a:pt x="256536" y="1361440"/>
                  </a:cubicBezTo>
                  <a:cubicBezTo>
                    <a:pt x="265403" y="1367790"/>
                    <a:pt x="274270" y="1374140"/>
                    <a:pt x="280920" y="1377950"/>
                  </a:cubicBezTo>
                  <a:cubicBezTo>
                    <a:pt x="272053" y="1385570"/>
                    <a:pt x="265403" y="1391920"/>
                    <a:pt x="256536" y="1398270"/>
                  </a:cubicBezTo>
                  <a:cubicBezTo>
                    <a:pt x="267620" y="1400810"/>
                    <a:pt x="274270" y="1402080"/>
                    <a:pt x="283137" y="1403350"/>
                  </a:cubicBezTo>
                  <a:cubicBezTo>
                    <a:pt x="267620" y="1405890"/>
                    <a:pt x="254320" y="1408430"/>
                    <a:pt x="234370" y="1413510"/>
                  </a:cubicBezTo>
                  <a:cubicBezTo>
                    <a:pt x="272053" y="1418590"/>
                    <a:pt x="274270" y="1433830"/>
                    <a:pt x="278703" y="1449070"/>
                  </a:cubicBezTo>
                  <a:cubicBezTo>
                    <a:pt x="278703" y="1450340"/>
                    <a:pt x="289787" y="1451610"/>
                    <a:pt x="296437" y="1452880"/>
                  </a:cubicBezTo>
                  <a:cubicBezTo>
                    <a:pt x="296437" y="1455420"/>
                    <a:pt x="292004" y="1459230"/>
                    <a:pt x="294220" y="1461770"/>
                  </a:cubicBezTo>
                  <a:cubicBezTo>
                    <a:pt x="303087" y="1468120"/>
                    <a:pt x="318604" y="1471930"/>
                    <a:pt x="320821" y="1479550"/>
                  </a:cubicBezTo>
                  <a:cubicBezTo>
                    <a:pt x="334121" y="1501140"/>
                    <a:pt x="358504" y="1497330"/>
                    <a:pt x="385105" y="1492250"/>
                  </a:cubicBezTo>
                  <a:lnTo>
                    <a:pt x="398405" y="1503680"/>
                  </a:lnTo>
                  <a:cubicBezTo>
                    <a:pt x="402838" y="1502410"/>
                    <a:pt x="407272" y="1499870"/>
                    <a:pt x="409489" y="1498600"/>
                  </a:cubicBezTo>
                  <a:cubicBezTo>
                    <a:pt x="411705" y="1506220"/>
                    <a:pt x="433872" y="1515110"/>
                    <a:pt x="440522" y="1510030"/>
                  </a:cubicBezTo>
                  <a:cubicBezTo>
                    <a:pt x="456039" y="1497330"/>
                    <a:pt x="473773" y="1504950"/>
                    <a:pt x="491506" y="1506220"/>
                  </a:cubicBezTo>
                  <a:cubicBezTo>
                    <a:pt x="500373" y="1507490"/>
                    <a:pt x="513673" y="1508760"/>
                    <a:pt x="518107" y="1506220"/>
                  </a:cubicBezTo>
                  <a:cubicBezTo>
                    <a:pt x="529190" y="1499870"/>
                    <a:pt x="562441" y="1506220"/>
                    <a:pt x="553574" y="1488440"/>
                  </a:cubicBezTo>
                  <a:cubicBezTo>
                    <a:pt x="551357" y="1484630"/>
                    <a:pt x="542490" y="1480820"/>
                    <a:pt x="533624" y="1477010"/>
                  </a:cubicBezTo>
                  <a:lnTo>
                    <a:pt x="597908" y="1477010"/>
                  </a:lnTo>
                  <a:cubicBezTo>
                    <a:pt x="600124" y="1480820"/>
                    <a:pt x="600124" y="1485900"/>
                    <a:pt x="602341" y="1489710"/>
                  </a:cubicBezTo>
                  <a:cubicBezTo>
                    <a:pt x="591258" y="1490980"/>
                    <a:pt x="580174" y="1492250"/>
                    <a:pt x="569091" y="1494790"/>
                  </a:cubicBezTo>
                  <a:cubicBezTo>
                    <a:pt x="569091" y="1496060"/>
                    <a:pt x="571307" y="1497330"/>
                    <a:pt x="571307" y="1499870"/>
                  </a:cubicBezTo>
                  <a:cubicBezTo>
                    <a:pt x="575741" y="1499870"/>
                    <a:pt x="582391" y="1498600"/>
                    <a:pt x="586824" y="1498600"/>
                  </a:cubicBezTo>
                  <a:cubicBezTo>
                    <a:pt x="604558" y="1502410"/>
                    <a:pt x="628941" y="1492250"/>
                    <a:pt x="644458" y="1504950"/>
                  </a:cubicBezTo>
                  <a:cubicBezTo>
                    <a:pt x="673275" y="1527810"/>
                    <a:pt x="724259" y="1534160"/>
                    <a:pt x="770810" y="1521460"/>
                  </a:cubicBezTo>
                  <a:cubicBezTo>
                    <a:pt x="775243" y="1520190"/>
                    <a:pt x="784110" y="1524000"/>
                    <a:pt x="790760" y="1525270"/>
                  </a:cubicBezTo>
                  <a:cubicBezTo>
                    <a:pt x="792977" y="1525270"/>
                    <a:pt x="792977" y="1525270"/>
                    <a:pt x="795194" y="1526540"/>
                  </a:cubicBezTo>
                  <a:cubicBezTo>
                    <a:pt x="797410" y="1524000"/>
                    <a:pt x="797410" y="1521460"/>
                    <a:pt x="797410" y="1522730"/>
                  </a:cubicBezTo>
                  <a:cubicBezTo>
                    <a:pt x="812927" y="1522730"/>
                    <a:pt x="828444" y="1525270"/>
                    <a:pt x="843961" y="1524000"/>
                  </a:cubicBezTo>
                  <a:cubicBezTo>
                    <a:pt x="868345" y="1522730"/>
                    <a:pt x="892728" y="1517650"/>
                    <a:pt x="917112" y="1516380"/>
                  </a:cubicBezTo>
                  <a:cubicBezTo>
                    <a:pt x="954796" y="1513840"/>
                    <a:pt x="992480" y="1513840"/>
                    <a:pt x="1030164" y="1508760"/>
                  </a:cubicBezTo>
                  <a:cubicBezTo>
                    <a:pt x="1045680" y="1506220"/>
                    <a:pt x="1056764" y="1507490"/>
                    <a:pt x="1067847" y="1510030"/>
                  </a:cubicBezTo>
                  <a:cubicBezTo>
                    <a:pt x="999130" y="1526540"/>
                    <a:pt x="930412" y="1543050"/>
                    <a:pt x="861695" y="1558290"/>
                  </a:cubicBezTo>
                  <a:cubicBezTo>
                    <a:pt x="861695" y="1559560"/>
                    <a:pt x="863911" y="1560830"/>
                    <a:pt x="863911" y="1562100"/>
                  </a:cubicBezTo>
                  <a:cubicBezTo>
                    <a:pt x="868345" y="1562100"/>
                    <a:pt x="872778" y="1563370"/>
                    <a:pt x="881645" y="1564640"/>
                  </a:cubicBezTo>
                  <a:cubicBezTo>
                    <a:pt x="866128" y="1568450"/>
                    <a:pt x="859478" y="1569720"/>
                    <a:pt x="848394" y="1572260"/>
                  </a:cubicBezTo>
                  <a:cubicBezTo>
                    <a:pt x="868345" y="1579880"/>
                    <a:pt x="841744" y="1588770"/>
                    <a:pt x="852828" y="1598930"/>
                  </a:cubicBezTo>
                  <a:cubicBezTo>
                    <a:pt x="861695" y="1609090"/>
                    <a:pt x="855045" y="1624330"/>
                    <a:pt x="894945" y="1620520"/>
                  </a:cubicBezTo>
                  <a:cubicBezTo>
                    <a:pt x="855045" y="1631950"/>
                    <a:pt x="852828" y="1648460"/>
                    <a:pt x="879428" y="1666240"/>
                  </a:cubicBezTo>
                  <a:cubicBezTo>
                    <a:pt x="883862" y="1668780"/>
                    <a:pt x="886078" y="1673860"/>
                    <a:pt x="883862" y="1676400"/>
                  </a:cubicBezTo>
                  <a:cubicBezTo>
                    <a:pt x="879428" y="1685290"/>
                    <a:pt x="872778" y="1692910"/>
                    <a:pt x="868345" y="1699260"/>
                  </a:cubicBezTo>
                  <a:cubicBezTo>
                    <a:pt x="852828" y="1699260"/>
                    <a:pt x="843961" y="1697990"/>
                    <a:pt x="835094" y="1697990"/>
                  </a:cubicBezTo>
                  <a:cubicBezTo>
                    <a:pt x="812927" y="1699260"/>
                    <a:pt x="790760" y="1701800"/>
                    <a:pt x="768593" y="1704340"/>
                  </a:cubicBezTo>
                  <a:cubicBezTo>
                    <a:pt x="697659" y="1711960"/>
                    <a:pt x="624508" y="1719580"/>
                    <a:pt x="553574" y="1727200"/>
                  </a:cubicBezTo>
                  <a:cubicBezTo>
                    <a:pt x="493723" y="1733550"/>
                    <a:pt x="436089" y="1746250"/>
                    <a:pt x="376238" y="1748790"/>
                  </a:cubicBezTo>
                  <a:cubicBezTo>
                    <a:pt x="334121" y="1750060"/>
                    <a:pt x="296437" y="1762760"/>
                    <a:pt x="256536" y="1764030"/>
                  </a:cubicBezTo>
                  <a:cubicBezTo>
                    <a:pt x="229936" y="1765300"/>
                    <a:pt x="203336" y="1771650"/>
                    <a:pt x="178952" y="1778000"/>
                  </a:cubicBezTo>
                  <a:cubicBezTo>
                    <a:pt x="165652" y="1780540"/>
                    <a:pt x="154568" y="1786890"/>
                    <a:pt x="143485" y="1790700"/>
                  </a:cubicBezTo>
                  <a:cubicBezTo>
                    <a:pt x="141268" y="1790700"/>
                    <a:pt x="134618" y="1789430"/>
                    <a:pt x="132401" y="1790700"/>
                  </a:cubicBezTo>
                  <a:cubicBezTo>
                    <a:pt x="114668" y="1795780"/>
                    <a:pt x="99151" y="1800860"/>
                    <a:pt x="81417" y="1804670"/>
                  </a:cubicBezTo>
                  <a:cubicBezTo>
                    <a:pt x="68117" y="1808480"/>
                    <a:pt x="57034" y="1812290"/>
                    <a:pt x="43734" y="1816100"/>
                  </a:cubicBezTo>
                  <a:cubicBezTo>
                    <a:pt x="43734" y="1817370"/>
                    <a:pt x="45950" y="1818640"/>
                    <a:pt x="45950" y="1819910"/>
                  </a:cubicBezTo>
                  <a:cubicBezTo>
                    <a:pt x="41517" y="1819910"/>
                    <a:pt x="34867" y="1818640"/>
                    <a:pt x="28217" y="1817370"/>
                  </a:cubicBezTo>
                  <a:cubicBezTo>
                    <a:pt x="30433" y="1824990"/>
                    <a:pt x="32650" y="1830070"/>
                    <a:pt x="34867" y="1836420"/>
                  </a:cubicBezTo>
                  <a:cubicBezTo>
                    <a:pt x="32650" y="1836420"/>
                    <a:pt x="32650" y="1836420"/>
                    <a:pt x="30433" y="1837690"/>
                  </a:cubicBezTo>
                  <a:cubicBezTo>
                    <a:pt x="28217" y="1835150"/>
                    <a:pt x="26000" y="1832610"/>
                    <a:pt x="23783" y="1831340"/>
                  </a:cubicBezTo>
                  <a:cubicBezTo>
                    <a:pt x="7620" y="1844040"/>
                    <a:pt x="0" y="1855470"/>
                    <a:pt x="21567" y="1863090"/>
                  </a:cubicBezTo>
                  <a:cubicBezTo>
                    <a:pt x="19350" y="1869440"/>
                    <a:pt x="19350" y="1874520"/>
                    <a:pt x="19350" y="1878330"/>
                  </a:cubicBezTo>
                  <a:lnTo>
                    <a:pt x="26000" y="1905000"/>
                  </a:lnTo>
                  <a:cubicBezTo>
                    <a:pt x="28217" y="1916430"/>
                    <a:pt x="23783" y="1927860"/>
                    <a:pt x="48167" y="1931670"/>
                  </a:cubicBezTo>
                  <a:cubicBezTo>
                    <a:pt x="41517" y="1938020"/>
                    <a:pt x="41517" y="1967230"/>
                    <a:pt x="50384" y="1968500"/>
                  </a:cubicBezTo>
                  <a:cubicBezTo>
                    <a:pt x="65901" y="1972310"/>
                    <a:pt x="70334" y="1983740"/>
                    <a:pt x="83634" y="1988820"/>
                  </a:cubicBezTo>
                  <a:cubicBezTo>
                    <a:pt x="85851" y="1990090"/>
                    <a:pt x="88068" y="1992630"/>
                    <a:pt x="88068" y="1992630"/>
                  </a:cubicBezTo>
                  <a:cubicBezTo>
                    <a:pt x="70334" y="2004060"/>
                    <a:pt x="96934" y="1998980"/>
                    <a:pt x="101368" y="2004060"/>
                  </a:cubicBezTo>
                  <a:cubicBezTo>
                    <a:pt x="96934" y="2010410"/>
                    <a:pt x="88068" y="2016760"/>
                    <a:pt x="85851" y="2024380"/>
                  </a:cubicBezTo>
                  <a:cubicBezTo>
                    <a:pt x="83634" y="2032000"/>
                    <a:pt x="85851" y="2038350"/>
                    <a:pt x="105801" y="2034540"/>
                  </a:cubicBezTo>
                  <a:cubicBezTo>
                    <a:pt x="103584" y="2045970"/>
                    <a:pt x="101368" y="2056130"/>
                    <a:pt x="99151" y="2067560"/>
                  </a:cubicBezTo>
                  <a:cubicBezTo>
                    <a:pt x="101368" y="2067560"/>
                    <a:pt x="103584" y="2066290"/>
                    <a:pt x="103584" y="2066290"/>
                  </a:cubicBezTo>
                  <a:cubicBezTo>
                    <a:pt x="110235" y="2075180"/>
                    <a:pt x="114668" y="2082800"/>
                    <a:pt x="121318" y="2090420"/>
                  </a:cubicBezTo>
                  <a:cubicBezTo>
                    <a:pt x="132401" y="2090420"/>
                    <a:pt x="143485" y="2091690"/>
                    <a:pt x="156785" y="2092960"/>
                  </a:cubicBezTo>
                  <a:lnTo>
                    <a:pt x="156785" y="2096770"/>
                  </a:lnTo>
                  <a:cubicBezTo>
                    <a:pt x="150135" y="2098040"/>
                    <a:pt x="143485" y="2099310"/>
                    <a:pt x="136835" y="2100580"/>
                  </a:cubicBezTo>
                  <a:cubicBezTo>
                    <a:pt x="139052" y="2101850"/>
                    <a:pt x="143485" y="2101850"/>
                    <a:pt x="143485" y="2101850"/>
                  </a:cubicBezTo>
                  <a:cubicBezTo>
                    <a:pt x="145702" y="2120900"/>
                    <a:pt x="174519" y="2118360"/>
                    <a:pt x="194469" y="2123440"/>
                  </a:cubicBezTo>
                  <a:cubicBezTo>
                    <a:pt x="203336" y="2125980"/>
                    <a:pt x="214419" y="2127250"/>
                    <a:pt x="221069" y="2125980"/>
                  </a:cubicBezTo>
                  <a:cubicBezTo>
                    <a:pt x="234369" y="2122170"/>
                    <a:pt x="243236" y="2123440"/>
                    <a:pt x="243236" y="2131060"/>
                  </a:cubicBezTo>
                  <a:cubicBezTo>
                    <a:pt x="243236" y="2134870"/>
                    <a:pt x="238803" y="2139950"/>
                    <a:pt x="236586" y="2142490"/>
                  </a:cubicBezTo>
                  <a:cubicBezTo>
                    <a:pt x="252103" y="2142490"/>
                    <a:pt x="276487" y="2146300"/>
                    <a:pt x="289787" y="2141220"/>
                  </a:cubicBezTo>
                  <a:cubicBezTo>
                    <a:pt x="320821" y="2129790"/>
                    <a:pt x="349638" y="2139950"/>
                    <a:pt x="378455" y="2136140"/>
                  </a:cubicBezTo>
                  <a:cubicBezTo>
                    <a:pt x="393972" y="2133600"/>
                    <a:pt x="407272" y="2133600"/>
                    <a:pt x="429439" y="2131060"/>
                  </a:cubicBezTo>
                  <a:cubicBezTo>
                    <a:pt x="440522" y="2136140"/>
                    <a:pt x="451606" y="2134870"/>
                    <a:pt x="453822" y="2128520"/>
                  </a:cubicBezTo>
                  <a:cubicBezTo>
                    <a:pt x="471556" y="2128520"/>
                    <a:pt x="487073" y="2128520"/>
                    <a:pt x="502590" y="2127250"/>
                  </a:cubicBezTo>
                  <a:cubicBezTo>
                    <a:pt x="526973" y="2124710"/>
                    <a:pt x="549140" y="2120900"/>
                    <a:pt x="573524" y="2119630"/>
                  </a:cubicBezTo>
                  <a:cubicBezTo>
                    <a:pt x="589041" y="2118360"/>
                    <a:pt x="606774" y="2120900"/>
                    <a:pt x="624508" y="2119630"/>
                  </a:cubicBezTo>
                  <a:cubicBezTo>
                    <a:pt x="633375" y="2118360"/>
                    <a:pt x="640025" y="2110740"/>
                    <a:pt x="648892" y="2106930"/>
                  </a:cubicBezTo>
                  <a:cubicBezTo>
                    <a:pt x="657759" y="2119630"/>
                    <a:pt x="675492" y="2120900"/>
                    <a:pt x="704309" y="2112010"/>
                  </a:cubicBezTo>
                  <a:cubicBezTo>
                    <a:pt x="693226" y="2106930"/>
                    <a:pt x="679926" y="2103120"/>
                    <a:pt x="668842" y="2099310"/>
                  </a:cubicBezTo>
                  <a:cubicBezTo>
                    <a:pt x="679926" y="2096770"/>
                    <a:pt x="688792" y="2092960"/>
                    <a:pt x="697659" y="2091690"/>
                  </a:cubicBezTo>
                  <a:cubicBezTo>
                    <a:pt x="706526" y="2091690"/>
                    <a:pt x="713176" y="2092960"/>
                    <a:pt x="719826" y="2092960"/>
                  </a:cubicBezTo>
                  <a:cubicBezTo>
                    <a:pt x="726476" y="2092960"/>
                    <a:pt x="733126" y="2092960"/>
                    <a:pt x="739776" y="2091690"/>
                  </a:cubicBezTo>
                  <a:cubicBezTo>
                    <a:pt x="746426" y="2090420"/>
                    <a:pt x="750860" y="2089150"/>
                    <a:pt x="755293" y="2086610"/>
                  </a:cubicBezTo>
                  <a:cubicBezTo>
                    <a:pt x="755293" y="2090420"/>
                    <a:pt x="757510" y="2095500"/>
                    <a:pt x="757510" y="2099310"/>
                  </a:cubicBezTo>
                  <a:cubicBezTo>
                    <a:pt x="757510" y="2103120"/>
                    <a:pt x="753076" y="2106930"/>
                    <a:pt x="750860" y="2110740"/>
                  </a:cubicBezTo>
                  <a:cubicBezTo>
                    <a:pt x="757510" y="2110740"/>
                    <a:pt x="764160" y="2110740"/>
                    <a:pt x="773027" y="2109470"/>
                  </a:cubicBezTo>
                  <a:cubicBezTo>
                    <a:pt x="781894" y="2117090"/>
                    <a:pt x="757510" y="2133600"/>
                    <a:pt x="790760" y="2134870"/>
                  </a:cubicBezTo>
                  <a:cubicBezTo>
                    <a:pt x="788544" y="2139950"/>
                    <a:pt x="786327" y="2143760"/>
                    <a:pt x="784110" y="2148840"/>
                  </a:cubicBezTo>
                  <a:cubicBezTo>
                    <a:pt x="797410" y="2148840"/>
                    <a:pt x="810711" y="2150110"/>
                    <a:pt x="830661" y="2151380"/>
                  </a:cubicBezTo>
                  <a:cubicBezTo>
                    <a:pt x="821794" y="2157730"/>
                    <a:pt x="815144" y="2162810"/>
                    <a:pt x="806277" y="2167890"/>
                  </a:cubicBezTo>
                  <a:cubicBezTo>
                    <a:pt x="812927" y="2166620"/>
                    <a:pt x="819577" y="2166620"/>
                    <a:pt x="832878" y="2165350"/>
                  </a:cubicBezTo>
                  <a:cubicBezTo>
                    <a:pt x="804060" y="2180590"/>
                    <a:pt x="835094" y="2181860"/>
                    <a:pt x="846178" y="2190750"/>
                  </a:cubicBezTo>
                  <a:cubicBezTo>
                    <a:pt x="852828" y="2180590"/>
                    <a:pt x="857261" y="2174240"/>
                    <a:pt x="859478" y="2169160"/>
                  </a:cubicBezTo>
                  <a:cubicBezTo>
                    <a:pt x="870561" y="2175510"/>
                    <a:pt x="883862" y="2183130"/>
                    <a:pt x="897162" y="2192020"/>
                  </a:cubicBezTo>
                  <a:cubicBezTo>
                    <a:pt x="899378" y="2192020"/>
                    <a:pt x="903812" y="2189480"/>
                    <a:pt x="906029" y="2190750"/>
                  </a:cubicBezTo>
                  <a:cubicBezTo>
                    <a:pt x="930412" y="2197100"/>
                    <a:pt x="941496" y="2190750"/>
                    <a:pt x="950363" y="2178050"/>
                  </a:cubicBezTo>
                  <a:cubicBezTo>
                    <a:pt x="952579" y="2175510"/>
                    <a:pt x="963663" y="2174240"/>
                    <a:pt x="965879" y="2172970"/>
                  </a:cubicBezTo>
                  <a:cubicBezTo>
                    <a:pt x="961446" y="2180590"/>
                    <a:pt x="954796" y="2188210"/>
                    <a:pt x="948146" y="2197100"/>
                  </a:cubicBezTo>
                  <a:cubicBezTo>
                    <a:pt x="921545" y="2199640"/>
                    <a:pt x="890512" y="2203450"/>
                    <a:pt x="859478" y="2207260"/>
                  </a:cubicBezTo>
                  <a:cubicBezTo>
                    <a:pt x="830661" y="2211070"/>
                    <a:pt x="801844" y="2217420"/>
                    <a:pt x="770810" y="2219960"/>
                  </a:cubicBezTo>
                  <a:cubicBezTo>
                    <a:pt x="728693" y="2223770"/>
                    <a:pt x="686576" y="2226310"/>
                    <a:pt x="642242" y="2230120"/>
                  </a:cubicBezTo>
                  <a:cubicBezTo>
                    <a:pt x="591258" y="2235200"/>
                    <a:pt x="540274" y="2240280"/>
                    <a:pt x="489290" y="2246630"/>
                  </a:cubicBezTo>
                  <a:cubicBezTo>
                    <a:pt x="447172" y="2251710"/>
                    <a:pt x="407272" y="2259330"/>
                    <a:pt x="365155" y="2264410"/>
                  </a:cubicBezTo>
                  <a:cubicBezTo>
                    <a:pt x="336338" y="2268220"/>
                    <a:pt x="307520" y="2269490"/>
                    <a:pt x="280920" y="2275840"/>
                  </a:cubicBezTo>
                  <a:cubicBezTo>
                    <a:pt x="254320" y="2282190"/>
                    <a:pt x="216636" y="2280920"/>
                    <a:pt x="207769" y="2302510"/>
                  </a:cubicBezTo>
                  <a:cubicBezTo>
                    <a:pt x="192252" y="2297430"/>
                    <a:pt x="181169" y="2299970"/>
                    <a:pt x="178952" y="2308860"/>
                  </a:cubicBezTo>
                  <a:cubicBezTo>
                    <a:pt x="178952" y="2311400"/>
                    <a:pt x="176735" y="2313940"/>
                    <a:pt x="172302" y="2313940"/>
                  </a:cubicBezTo>
                  <a:cubicBezTo>
                    <a:pt x="147918" y="2317750"/>
                    <a:pt x="154568" y="2325370"/>
                    <a:pt x="165652" y="2332990"/>
                  </a:cubicBezTo>
                  <a:cubicBezTo>
                    <a:pt x="178952" y="2341880"/>
                    <a:pt x="178952" y="2350770"/>
                    <a:pt x="176735" y="2360930"/>
                  </a:cubicBezTo>
                  <a:cubicBezTo>
                    <a:pt x="172302" y="2374900"/>
                    <a:pt x="167869" y="2390140"/>
                    <a:pt x="163435" y="2404110"/>
                  </a:cubicBezTo>
                  <a:cubicBezTo>
                    <a:pt x="163435" y="2407920"/>
                    <a:pt x="170085" y="2411730"/>
                    <a:pt x="174519" y="2415540"/>
                  </a:cubicBezTo>
                  <a:lnTo>
                    <a:pt x="181169" y="2423160"/>
                  </a:lnTo>
                  <a:lnTo>
                    <a:pt x="181169" y="2444750"/>
                  </a:lnTo>
                  <a:cubicBezTo>
                    <a:pt x="190036" y="2444750"/>
                    <a:pt x="201119" y="2443480"/>
                    <a:pt x="212203" y="2443480"/>
                  </a:cubicBezTo>
                  <a:cubicBezTo>
                    <a:pt x="212203" y="2443480"/>
                    <a:pt x="212203" y="2444750"/>
                    <a:pt x="214419" y="2444750"/>
                  </a:cubicBezTo>
                  <a:cubicBezTo>
                    <a:pt x="207769" y="2446020"/>
                    <a:pt x="203336" y="2447290"/>
                    <a:pt x="196686" y="2449830"/>
                  </a:cubicBezTo>
                  <a:cubicBezTo>
                    <a:pt x="209986" y="2458720"/>
                    <a:pt x="185602" y="2481580"/>
                    <a:pt x="238803" y="2476500"/>
                  </a:cubicBezTo>
                  <a:cubicBezTo>
                    <a:pt x="223286" y="2484120"/>
                    <a:pt x="214419" y="2489200"/>
                    <a:pt x="207769" y="2491740"/>
                  </a:cubicBezTo>
                  <a:cubicBezTo>
                    <a:pt x="212203" y="2498090"/>
                    <a:pt x="216636" y="2501900"/>
                    <a:pt x="218853" y="2505710"/>
                  </a:cubicBezTo>
                  <a:cubicBezTo>
                    <a:pt x="209986" y="2509520"/>
                    <a:pt x="203336" y="2513330"/>
                    <a:pt x="196686" y="2515870"/>
                  </a:cubicBezTo>
                  <a:cubicBezTo>
                    <a:pt x="205552" y="2520950"/>
                    <a:pt x="214419" y="2524760"/>
                    <a:pt x="218853" y="2528570"/>
                  </a:cubicBezTo>
                  <a:cubicBezTo>
                    <a:pt x="227719" y="2523490"/>
                    <a:pt x="236586" y="2518410"/>
                    <a:pt x="245453" y="2518410"/>
                  </a:cubicBezTo>
                  <a:cubicBezTo>
                    <a:pt x="254320" y="2518410"/>
                    <a:pt x="265403" y="2527300"/>
                    <a:pt x="276487" y="2532380"/>
                  </a:cubicBezTo>
                  <a:cubicBezTo>
                    <a:pt x="276487" y="2533650"/>
                    <a:pt x="269837" y="2534920"/>
                    <a:pt x="267620" y="2534920"/>
                  </a:cubicBezTo>
                  <a:cubicBezTo>
                    <a:pt x="252103" y="2524760"/>
                    <a:pt x="236586" y="2523490"/>
                    <a:pt x="221069" y="2534920"/>
                  </a:cubicBezTo>
                  <a:cubicBezTo>
                    <a:pt x="221069" y="2534920"/>
                    <a:pt x="218853" y="2534920"/>
                    <a:pt x="218853" y="2533650"/>
                  </a:cubicBezTo>
                  <a:cubicBezTo>
                    <a:pt x="218853" y="2532380"/>
                    <a:pt x="218853" y="2532380"/>
                    <a:pt x="216636" y="2531110"/>
                  </a:cubicBezTo>
                  <a:cubicBezTo>
                    <a:pt x="207769" y="2536190"/>
                    <a:pt x="209986" y="2540000"/>
                    <a:pt x="221069" y="2543810"/>
                  </a:cubicBezTo>
                  <a:cubicBezTo>
                    <a:pt x="236586" y="2548890"/>
                    <a:pt x="234369" y="2552700"/>
                    <a:pt x="225503" y="2559050"/>
                  </a:cubicBezTo>
                  <a:cubicBezTo>
                    <a:pt x="229936" y="2560320"/>
                    <a:pt x="236586" y="2562860"/>
                    <a:pt x="236586" y="2564130"/>
                  </a:cubicBezTo>
                  <a:cubicBezTo>
                    <a:pt x="236586" y="2570480"/>
                    <a:pt x="258753" y="2574290"/>
                    <a:pt x="241020" y="2581910"/>
                  </a:cubicBezTo>
                  <a:cubicBezTo>
                    <a:pt x="249886" y="2588260"/>
                    <a:pt x="254320" y="2594610"/>
                    <a:pt x="274270" y="2597150"/>
                  </a:cubicBezTo>
                  <a:cubicBezTo>
                    <a:pt x="292004" y="2599690"/>
                    <a:pt x="296437" y="2594610"/>
                    <a:pt x="307520" y="2593340"/>
                  </a:cubicBezTo>
                  <a:cubicBezTo>
                    <a:pt x="318604" y="2592070"/>
                    <a:pt x="331904" y="2595880"/>
                    <a:pt x="342988" y="2597150"/>
                  </a:cubicBezTo>
                  <a:cubicBezTo>
                    <a:pt x="347421" y="2597150"/>
                    <a:pt x="351854" y="2593340"/>
                    <a:pt x="351854" y="2592070"/>
                  </a:cubicBezTo>
                  <a:cubicBezTo>
                    <a:pt x="367371" y="2593340"/>
                    <a:pt x="382888" y="2595880"/>
                    <a:pt x="396188" y="2594610"/>
                  </a:cubicBezTo>
                  <a:cubicBezTo>
                    <a:pt x="416139" y="2593340"/>
                    <a:pt x="427222" y="2597150"/>
                    <a:pt x="429439" y="2607310"/>
                  </a:cubicBezTo>
                  <a:cubicBezTo>
                    <a:pt x="431655" y="2618740"/>
                    <a:pt x="442739" y="2620010"/>
                    <a:pt x="458256" y="2618740"/>
                  </a:cubicBezTo>
                  <a:cubicBezTo>
                    <a:pt x="471556" y="2617470"/>
                    <a:pt x="482639" y="2614930"/>
                    <a:pt x="495940" y="2613660"/>
                  </a:cubicBezTo>
                  <a:cubicBezTo>
                    <a:pt x="489290" y="2609850"/>
                    <a:pt x="480423" y="2606040"/>
                    <a:pt x="469339" y="2600960"/>
                  </a:cubicBezTo>
                  <a:cubicBezTo>
                    <a:pt x="480423" y="2599690"/>
                    <a:pt x="491506" y="2597150"/>
                    <a:pt x="500373" y="2597150"/>
                  </a:cubicBezTo>
                  <a:cubicBezTo>
                    <a:pt x="518107" y="2595880"/>
                    <a:pt x="533624" y="2594610"/>
                    <a:pt x="551357" y="2594610"/>
                  </a:cubicBezTo>
                  <a:cubicBezTo>
                    <a:pt x="558007" y="2594610"/>
                    <a:pt x="564657" y="2597150"/>
                    <a:pt x="571307" y="2600960"/>
                  </a:cubicBezTo>
                  <a:cubicBezTo>
                    <a:pt x="542490" y="2600960"/>
                    <a:pt x="515890" y="2600960"/>
                    <a:pt x="495940" y="2613660"/>
                  </a:cubicBezTo>
                  <a:cubicBezTo>
                    <a:pt x="502590" y="2614930"/>
                    <a:pt x="511457" y="2616200"/>
                    <a:pt x="518107" y="2616200"/>
                  </a:cubicBezTo>
                  <a:cubicBezTo>
                    <a:pt x="555790" y="2614930"/>
                    <a:pt x="595691" y="2613660"/>
                    <a:pt x="633375" y="2612390"/>
                  </a:cubicBezTo>
                  <a:cubicBezTo>
                    <a:pt x="671059" y="2611120"/>
                    <a:pt x="706526" y="2608580"/>
                    <a:pt x="746426" y="2607310"/>
                  </a:cubicBezTo>
                  <a:cubicBezTo>
                    <a:pt x="757510" y="2633980"/>
                    <a:pt x="768593" y="2659380"/>
                    <a:pt x="777460" y="2684780"/>
                  </a:cubicBezTo>
                  <a:cubicBezTo>
                    <a:pt x="773027" y="2686050"/>
                    <a:pt x="768593" y="2687320"/>
                    <a:pt x="764160" y="2687320"/>
                  </a:cubicBezTo>
                  <a:cubicBezTo>
                    <a:pt x="770810" y="2692400"/>
                    <a:pt x="779677" y="2697480"/>
                    <a:pt x="781894" y="2702560"/>
                  </a:cubicBezTo>
                  <a:cubicBezTo>
                    <a:pt x="784110" y="2710180"/>
                    <a:pt x="781894" y="2717800"/>
                    <a:pt x="781894" y="2722880"/>
                  </a:cubicBezTo>
                  <a:cubicBezTo>
                    <a:pt x="797410" y="2725420"/>
                    <a:pt x="806277" y="2726690"/>
                    <a:pt x="817361" y="2727960"/>
                  </a:cubicBezTo>
                  <a:cubicBezTo>
                    <a:pt x="815144" y="2727960"/>
                    <a:pt x="812927" y="2729230"/>
                    <a:pt x="808494" y="2729230"/>
                  </a:cubicBezTo>
                  <a:cubicBezTo>
                    <a:pt x="810711" y="2738120"/>
                    <a:pt x="815144" y="2748280"/>
                    <a:pt x="817361" y="2760980"/>
                  </a:cubicBezTo>
                  <a:lnTo>
                    <a:pt x="852828" y="2760980"/>
                  </a:lnTo>
                  <a:cubicBezTo>
                    <a:pt x="859478" y="2760980"/>
                    <a:pt x="866128" y="2763520"/>
                    <a:pt x="868345" y="2764790"/>
                  </a:cubicBezTo>
                  <a:cubicBezTo>
                    <a:pt x="877211" y="2780030"/>
                    <a:pt x="897162" y="2785110"/>
                    <a:pt x="923762" y="2781300"/>
                  </a:cubicBezTo>
                  <a:cubicBezTo>
                    <a:pt x="934846" y="2780030"/>
                    <a:pt x="948146" y="2780030"/>
                    <a:pt x="959229" y="2780030"/>
                  </a:cubicBezTo>
                  <a:lnTo>
                    <a:pt x="985830" y="2780030"/>
                  </a:lnTo>
                  <a:cubicBezTo>
                    <a:pt x="994696" y="2780030"/>
                    <a:pt x="1003563" y="2778760"/>
                    <a:pt x="1012430" y="2777490"/>
                  </a:cubicBezTo>
                  <a:cubicBezTo>
                    <a:pt x="1014647" y="2773680"/>
                    <a:pt x="1014647" y="2769870"/>
                    <a:pt x="1016863" y="2764790"/>
                  </a:cubicBezTo>
                  <a:cubicBezTo>
                    <a:pt x="1023513" y="2764790"/>
                    <a:pt x="1027947" y="2763520"/>
                    <a:pt x="1034597" y="2763520"/>
                  </a:cubicBezTo>
                  <a:cubicBezTo>
                    <a:pt x="1076714" y="2760980"/>
                    <a:pt x="1121048" y="2757170"/>
                    <a:pt x="1165382" y="2754630"/>
                  </a:cubicBezTo>
                  <a:cubicBezTo>
                    <a:pt x="1165382" y="2754630"/>
                    <a:pt x="1167599" y="2757170"/>
                    <a:pt x="1169815" y="2760980"/>
                  </a:cubicBezTo>
                  <a:cubicBezTo>
                    <a:pt x="1163165" y="2762250"/>
                    <a:pt x="1158732" y="2763520"/>
                    <a:pt x="1154299" y="2764790"/>
                  </a:cubicBezTo>
                  <a:cubicBezTo>
                    <a:pt x="1172032" y="2774950"/>
                    <a:pt x="1196416" y="2776220"/>
                    <a:pt x="1211933" y="2768600"/>
                  </a:cubicBezTo>
                  <a:cubicBezTo>
                    <a:pt x="1203066" y="2764790"/>
                    <a:pt x="1196416" y="2762250"/>
                    <a:pt x="1185332" y="2758440"/>
                  </a:cubicBezTo>
                  <a:lnTo>
                    <a:pt x="1191982" y="2754630"/>
                  </a:lnTo>
                  <a:lnTo>
                    <a:pt x="1209716" y="2754630"/>
                  </a:lnTo>
                  <a:lnTo>
                    <a:pt x="1209716" y="2753360"/>
                  </a:lnTo>
                  <a:cubicBezTo>
                    <a:pt x="1218583" y="2754630"/>
                    <a:pt x="1225233" y="2757170"/>
                    <a:pt x="1234100" y="2753360"/>
                  </a:cubicBezTo>
                  <a:lnTo>
                    <a:pt x="1242966" y="2753360"/>
                  </a:lnTo>
                  <a:lnTo>
                    <a:pt x="1320551" y="2755900"/>
                  </a:lnTo>
                  <a:cubicBezTo>
                    <a:pt x="1329418" y="2755900"/>
                    <a:pt x="1333851" y="2754630"/>
                    <a:pt x="1338284" y="2752090"/>
                  </a:cubicBezTo>
                  <a:cubicBezTo>
                    <a:pt x="1349368" y="2762250"/>
                    <a:pt x="1358235" y="2771140"/>
                    <a:pt x="1369318" y="2782570"/>
                  </a:cubicBezTo>
                  <a:cubicBezTo>
                    <a:pt x="1367101" y="2782570"/>
                    <a:pt x="1362668" y="2783840"/>
                    <a:pt x="1358235" y="2783840"/>
                  </a:cubicBezTo>
                  <a:cubicBezTo>
                    <a:pt x="1387052" y="2810510"/>
                    <a:pt x="1404785" y="2838450"/>
                    <a:pt x="1378185" y="2868930"/>
                  </a:cubicBezTo>
                  <a:cubicBezTo>
                    <a:pt x="1380402" y="2879090"/>
                    <a:pt x="1384835" y="2889250"/>
                    <a:pt x="1387052" y="2901950"/>
                  </a:cubicBezTo>
                  <a:lnTo>
                    <a:pt x="1409219" y="2901950"/>
                  </a:lnTo>
                  <a:cubicBezTo>
                    <a:pt x="1404785" y="2908300"/>
                    <a:pt x="1400352" y="2912110"/>
                    <a:pt x="1398135" y="2915920"/>
                  </a:cubicBezTo>
                  <a:cubicBezTo>
                    <a:pt x="1398135" y="2922270"/>
                    <a:pt x="1422519" y="2924810"/>
                    <a:pt x="1404785" y="2933700"/>
                  </a:cubicBezTo>
                  <a:lnTo>
                    <a:pt x="1409219" y="2938780"/>
                  </a:lnTo>
                  <a:cubicBezTo>
                    <a:pt x="1431386" y="2955290"/>
                    <a:pt x="1455769" y="2970530"/>
                    <a:pt x="1480153" y="2989580"/>
                  </a:cubicBezTo>
                  <a:cubicBezTo>
                    <a:pt x="1462419" y="2994660"/>
                    <a:pt x="1446903" y="2999740"/>
                    <a:pt x="1426952" y="3004820"/>
                  </a:cubicBezTo>
                  <a:cubicBezTo>
                    <a:pt x="1446903" y="3006090"/>
                    <a:pt x="1449119" y="3012440"/>
                    <a:pt x="1442469" y="3021330"/>
                  </a:cubicBezTo>
                  <a:cubicBezTo>
                    <a:pt x="1440252" y="3023870"/>
                    <a:pt x="1444686" y="3030220"/>
                    <a:pt x="1446903" y="3031490"/>
                  </a:cubicBezTo>
                  <a:cubicBezTo>
                    <a:pt x="1471286" y="3035300"/>
                    <a:pt x="1493453" y="3049270"/>
                    <a:pt x="1522270" y="3044190"/>
                  </a:cubicBezTo>
                  <a:cubicBezTo>
                    <a:pt x="1522270" y="3046730"/>
                    <a:pt x="1520053" y="3050540"/>
                    <a:pt x="1517837" y="3051810"/>
                  </a:cubicBezTo>
                  <a:cubicBezTo>
                    <a:pt x="1500103" y="3056890"/>
                    <a:pt x="1482370" y="3060700"/>
                    <a:pt x="1464636" y="3065780"/>
                  </a:cubicBezTo>
                  <a:lnTo>
                    <a:pt x="1491236" y="3073400"/>
                  </a:lnTo>
                  <a:cubicBezTo>
                    <a:pt x="1495670" y="3069590"/>
                    <a:pt x="1497886" y="3065780"/>
                    <a:pt x="1502320" y="3061970"/>
                  </a:cubicBezTo>
                  <a:cubicBezTo>
                    <a:pt x="1515620" y="3065780"/>
                    <a:pt x="1526704" y="3068320"/>
                    <a:pt x="1540004" y="3072130"/>
                  </a:cubicBezTo>
                  <a:cubicBezTo>
                    <a:pt x="1533354" y="3074670"/>
                    <a:pt x="1528920" y="3075940"/>
                    <a:pt x="1524487" y="3077210"/>
                  </a:cubicBezTo>
                  <a:cubicBezTo>
                    <a:pt x="1528920" y="3078480"/>
                    <a:pt x="1533354" y="3081020"/>
                    <a:pt x="1540004" y="3082290"/>
                  </a:cubicBezTo>
                  <a:cubicBezTo>
                    <a:pt x="1546654" y="3083560"/>
                    <a:pt x="1553304" y="3082290"/>
                    <a:pt x="1557737" y="3083560"/>
                  </a:cubicBezTo>
                  <a:cubicBezTo>
                    <a:pt x="1568821" y="3077210"/>
                    <a:pt x="1577688" y="3069590"/>
                    <a:pt x="1588771" y="3065780"/>
                  </a:cubicBezTo>
                  <a:cubicBezTo>
                    <a:pt x="1602071" y="3061970"/>
                    <a:pt x="1963393" y="3040380"/>
                    <a:pt x="1976693" y="3039110"/>
                  </a:cubicBezTo>
                  <a:cubicBezTo>
                    <a:pt x="1994427" y="3037840"/>
                    <a:pt x="2014377" y="3039110"/>
                    <a:pt x="2032110" y="3040380"/>
                  </a:cubicBezTo>
                  <a:lnTo>
                    <a:pt x="1985560" y="3051810"/>
                  </a:lnTo>
                  <a:lnTo>
                    <a:pt x="1992210" y="3059430"/>
                  </a:lnTo>
                  <a:cubicBezTo>
                    <a:pt x="2014377" y="3058160"/>
                    <a:pt x="2032110" y="3058160"/>
                    <a:pt x="2049844" y="3055620"/>
                  </a:cubicBezTo>
                  <a:cubicBezTo>
                    <a:pt x="2060927" y="3054350"/>
                    <a:pt x="2078661" y="3055620"/>
                    <a:pt x="2080878" y="3045460"/>
                  </a:cubicBezTo>
                  <a:cubicBezTo>
                    <a:pt x="2096395" y="3051810"/>
                    <a:pt x="2111911" y="3053080"/>
                    <a:pt x="2131862" y="3048000"/>
                  </a:cubicBezTo>
                  <a:cubicBezTo>
                    <a:pt x="2142945" y="3045460"/>
                    <a:pt x="2156245" y="3045460"/>
                    <a:pt x="2167329" y="3044190"/>
                  </a:cubicBezTo>
                  <a:cubicBezTo>
                    <a:pt x="2193929" y="3042920"/>
                    <a:pt x="2220529" y="3041650"/>
                    <a:pt x="2247130" y="3039110"/>
                  </a:cubicBezTo>
                  <a:lnTo>
                    <a:pt x="2273730" y="3039110"/>
                  </a:lnTo>
                  <a:cubicBezTo>
                    <a:pt x="2275947" y="3036570"/>
                    <a:pt x="2275947" y="3032760"/>
                    <a:pt x="2275947" y="3032760"/>
                  </a:cubicBezTo>
                  <a:cubicBezTo>
                    <a:pt x="2300331" y="3032760"/>
                    <a:pt x="2320281" y="3034030"/>
                    <a:pt x="2342448" y="3034030"/>
                  </a:cubicBezTo>
                  <a:cubicBezTo>
                    <a:pt x="2366832" y="3034030"/>
                    <a:pt x="2377915" y="3025140"/>
                    <a:pt x="2369048" y="3011170"/>
                  </a:cubicBezTo>
                  <a:cubicBezTo>
                    <a:pt x="2375698" y="3011170"/>
                    <a:pt x="2384565" y="3012440"/>
                    <a:pt x="2388999" y="3012440"/>
                  </a:cubicBezTo>
                  <a:cubicBezTo>
                    <a:pt x="2391215" y="3017520"/>
                    <a:pt x="2388999" y="3023870"/>
                    <a:pt x="2393432" y="3025140"/>
                  </a:cubicBezTo>
                  <a:cubicBezTo>
                    <a:pt x="2400082" y="3027680"/>
                    <a:pt x="2411165" y="3027680"/>
                    <a:pt x="2420032" y="3026410"/>
                  </a:cubicBezTo>
                  <a:cubicBezTo>
                    <a:pt x="2431116" y="3025140"/>
                    <a:pt x="2444416" y="3018790"/>
                    <a:pt x="2448849" y="3021330"/>
                  </a:cubicBezTo>
                  <a:cubicBezTo>
                    <a:pt x="2471016" y="3031490"/>
                    <a:pt x="2486533" y="3022600"/>
                    <a:pt x="2497617" y="3017520"/>
                  </a:cubicBezTo>
                  <a:cubicBezTo>
                    <a:pt x="2506483" y="3018790"/>
                    <a:pt x="2510917" y="3022600"/>
                    <a:pt x="2515350" y="3021330"/>
                  </a:cubicBezTo>
                  <a:cubicBezTo>
                    <a:pt x="2526434" y="3020060"/>
                    <a:pt x="2539734" y="3018790"/>
                    <a:pt x="2550817" y="3017520"/>
                  </a:cubicBezTo>
                  <a:cubicBezTo>
                    <a:pt x="2575201" y="3013710"/>
                    <a:pt x="2601801" y="3011170"/>
                    <a:pt x="2626185" y="3011170"/>
                  </a:cubicBezTo>
                  <a:cubicBezTo>
                    <a:pt x="2659435" y="3009900"/>
                    <a:pt x="2690469" y="3004820"/>
                    <a:pt x="2723720" y="3003550"/>
                  </a:cubicBezTo>
                  <a:cubicBezTo>
                    <a:pt x="2739236" y="3002280"/>
                    <a:pt x="2754753" y="3004820"/>
                    <a:pt x="2770270" y="3006090"/>
                  </a:cubicBezTo>
                  <a:cubicBezTo>
                    <a:pt x="2774704" y="3006090"/>
                    <a:pt x="2781354" y="3006090"/>
                    <a:pt x="2781354" y="3004820"/>
                  </a:cubicBezTo>
                  <a:cubicBezTo>
                    <a:pt x="2781354" y="2992120"/>
                    <a:pt x="2816821" y="2998470"/>
                    <a:pt x="2812387" y="2984500"/>
                  </a:cubicBezTo>
                  <a:cubicBezTo>
                    <a:pt x="2816821" y="2985770"/>
                    <a:pt x="2821254" y="2985770"/>
                    <a:pt x="2823471" y="2988310"/>
                  </a:cubicBezTo>
                  <a:cubicBezTo>
                    <a:pt x="2830121" y="2992120"/>
                    <a:pt x="2834555" y="2995930"/>
                    <a:pt x="2841204" y="2999740"/>
                  </a:cubicBezTo>
                  <a:cubicBezTo>
                    <a:pt x="2841204" y="2994660"/>
                    <a:pt x="2841204" y="2990850"/>
                    <a:pt x="2838988" y="2985770"/>
                  </a:cubicBezTo>
                  <a:cubicBezTo>
                    <a:pt x="2861155" y="2992120"/>
                    <a:pt x="2883322" y="2998470"/>
                    <a:pt x="2898839" y="3003550"/>
                  </a:cubicBezTo>
                  <a:cubicBezTo>
                    <a:pt x="2914355" y="2997200"/>
                    <a:pt x="2927656" y="2994660"/>
                    <a:pt x="2936523" y="2988310"/>
                  </a:cubicBezTo>
                  <a:cubicBezTo>
                    <a:pt x="2945389" y="2980690"/>
                    <a:pt x="2943173" y="2979420"/>
                    <a:pt x="2958689" y="2985770"/>
                  </a:cubicBezTo>
                  <a:cubicBezTo>
                    <a:pt x="2956473" y="2987040"/>
                    <a:pt x="2952039" y="2988310"/>
                    <a:pt x="2947606" y="2990850"/>
                  </a:cubicBezTo>
                  <a:cubicBezTo>
                    <a:pt x="2974206" y="2987040"/>
                    <a:pt x="2998590" y="2979420"/>
                    <a:pt x="3025190" y="2980690"/>
                  </a:cubicBezTo>
                  <a:cubicBezTo>
                    <a:pt x="3051791" y="2980690"/>
                    <a:pt x="3078391" y="2983230"/>
                    <a:pt x="3102775" y="2974340"/>
                  </a:cubicBezTo>
                  <a:cubicBezTo>
                    <a:pt x="3104991" y="2978150"/>
                    <a:pt x="3104991" y="2981960"/>
                    <a:pt x="3109425" y="2983230"/>
                  </a:cubicBezTo>
                  <a:cubicBezTo>
                    <a:pt x="3116075" y="2985770"/>
                    <a:pt x="3127159" y="2987040"/>
                    <a:pt x="3129375" y="2985770"/>
                  </a:cubicBezTo>
                  <a:cubicBezTo>
                    <a:pt x="3142675" y="2974340"/>
                    <a:pt x="3164842" y="2975610"/>
                    <a:pt x="3178142" y="2981960"/>
                  </a:cubicBezTo>
                  <a:cubicBezTo>
                    <a:pt x="3195876" y="2989580"/>
                    <a:pt x="3206959" y="2983230"/>
                    <a:pt x="3222476" y="2981960"/>
                  </a:cubicBezTo>
                  <a:cubicBezTo>
                    <a:pt x="3209176" y="2978150"/>
                    <a:pt x="3198093" y="2974340"/>
                    <a:pt x="3187009" y="2971800"/>
                  </a:cubicBezTo>
                  <a:cubicBezTo>
                    <a:pt x="3189226" y="2970530"/>
                    <a:pt x="3189226" y="2969260"/>
                    <a:pt x="3191443" y="2967990"/>
                  </a:cubicBezTo>
                  <a:cubicBezTo>
                    <a:pt x="3198093" y="2969260"/>
                    <a:pt x="3206959" y="2970530"/>
                    <a:pt x="3213609" y="2973070"/>
                  </a:cubicBezTo>
                  <a:cubicBezTo>
                    <a:pt x="3215826" y="2967990"/>
                    <a:pt x="3220260" y="2964180"/>
                    <a:pt x="3222476" y="2960370"/>
                  </a:cubicBezTo>
                  <a:cubicBezTo>
                    <a:pt x="3244643" y="2966720"/>
                    <a:pt x="3264594" y="2971800"/>
                    <a:pt x="3288977" y="2962910"/>
                  </a:cubicBezTo>
                  <a:cubicBezTo>
                    <a:pt x="3293411" y="2961640"/>
                    <a:pt x="3311144" y="2954020"/>
                    <a:pt x="3306711" y="2966720"/>
                  </a:cubicBezTo>
                  <a:cubicBezTo>
                    <a:pt x="3295627" y="2970530"/>
                    <a:pt x="3284544" y="2974340"/>
                    <a:pt x="3273460" y="2976880"/>
                  </a:cubicBezTo>
                  <a:cubicBezTo>
                    <a:pt x="3273460" y="2978150"/>
                    <a:pt x="3275677" y="2978150"/>
                    <a:pt x="3275677" y="2979420"/>
                  </a:cubicBezTo>
                  <a:cubicBezTo>
                    <a:pt x="3288977" y="2978150"/>
                    <a:pt x="3304494" y="2976880"/>
                    <a:pt x="3320011" y="2975610"/>
                  </a:cubicBezTo>
                  <a:cubicBezTo>
                    <a:pt x="3315578" y="2971800"/>
                    <a:pt x="3313361" y="2969260"/>
                    <a:pt x="3311144" y="2966720"/>
                  </a:cubicBezTo>
                  <a:cubicBezTo>
                    <a:pt x="3326661" y="2967990"/>
                    <a:pt x="3344394" y="2969260"/>
                    <a:pt x="3359912" y="2967990"/>
                  </a:cubicBezTo>
                  <a:cubicBezTo>
                    <a:pt x="3393162" y="2966720"/>
                    <a:pt x="3417546" y="2947670"/>
                    <a:pt x="3457446" y="2955290"/>
                  </a:cubicBezTo>
                  <a:cubicBezTo>
                    <a:pt x="3470746" y="2957830"/>
                    <a:pt x="3501780" y="2955290"/>
                    <a:pt x="3503997" y="2938780"/>
                  </a:cubicBezTo>
                  <a:cubicBezTo>
                    <a:pt x="3503997" y="2942590"/>
                    <a:pt x="3503997" y="2947670"/>
                    <a:pt x="3506214" y="2950210"/>
                  </a:cubicBezTo>
                  <a:cubicBezTo>
                    <a:pt x="3528380" y="2946400"/>
                    <a:pt x="3548331" y="2942590"/>
                    <a:pt x="3570498" y="2938780"/>
                  </a:cubicBezTo>
                  <a:cubicBezTo>
                    <a:pt x="3570498" y="2940050"/>
                    <a:pt x="3566064" y="2943860"/>
                    <a:pt x="3568281" y="2946400"/>
                  </a:cubicBezTo>
                  <a:cubicBezTo>
                    <a:pt x="3568281" y="2950210"/>
                    <a:pt x="3572714" y="2954020"/>
                    <a:pt x="3577148" y="2956560"/>
                  </a:cubicBezTo>
                  <a:cubicBezTo>
                    <a:pt x="3579364" y="2957830"/>
                    <a:pt x="3590448" y="2956560"/>
                    <a:pt x="3590448" y="2955290"/>
                  </a:cubicBezTo>
                  <a:cubicBezTo>
                    <a:pt x="3594881" y="2943860"/>
                    <a:pt x="3610398" y="2945130"/>
                    <a:pt x="3625915" y="2945130"/>
                  </a:cubicBezTo>
                  <a:cubicBezTo>
                    <a:pt x="3639215" y="2945130"/>
                    <a:pt x="3654732" y="2943860"/>
                    <a:pt x="3670249" y="2942590"/>
                  </a:cubicBezTo>
                  <a:cubicBezTo>
                    <a:pt x="3676899" y="2936240"/>
                    <a:pt x="3681333" y="2926080"/>
                    <a:pt x="3703500" y="2938780"/>
                  </a:cubicBezTo>
                  <a:cubicBezTo>
                    <a:pt x="3712366" y="2943860"/>
                    <a:pt x="3734533" y="2942590"/>
                    <a:pt x="3736750" y="2932430"/>
                  </a:cubicBezTo>
                  <a:lnTo>
                    <a:pt x="3829851" y="2932430"/>
                  </a:lnTo>
                  <a:lnTo>
                    <a:pt x="3829851" y="2934970"/>
                  </a:lnTo>
                  <a:cubicBezTo>
                    <a:pt x="3840935" y="2933700"/>
                    <a:pt x="3852018" y="2931160"/>
                    <a:pt x="3860885" y="2929890"/>
                  </a:cubicBezTo>
                  <a:cubicBezTo>
                    <a:pt x="3867535" y="2936240"/>
                    <a:pt x="3874185" y="2942590"/>
                    <a:pt x="3883052" y="2950210"/>
                  </a:cubicBezTo>
                  <a:cubicBezTo>
                    <a:pt x="3898569" y="2926080"/>
                    <a:pt x="3916302" y="2921000"/>
                    <a:pt x="3947336" y="2929890"/>
                  </a:cubicBezTo>
                  <a:cubicBezTo>
                    <a:pt x="3951770" y="2931160"/>
                    <a:pt x="3951770" y="2937510"/>
                    <a:pt x="3953986" y="2942590"/>
                  </a:cubicBezTo>
                  <a:cubicBezTo>
                    <a:pt x="3956203" y="2941320"/>
                    <a:pt x="3969503" y="2938780"/>
                    <a:pt x="3969503" y="2937510"/>
                  </a:cubicBezTo>
                  <a:cubicBezTo>
                    <a:pt x="3967286" y="2927350"/>
                    <a:pt x="3991670" y="2934970"/>
                    <a:pt x="3989453" y="2927350"/>
                  </a:cubicBezTo>
                  <a:cubicBezTo>
                    <a:pt x="4009403" y="2932430"/>
                    <a:pt x="4013837" y="2924810"/>
                    <a:pt x="4018270" y="2919730"/>
                  </a:cubicBezTo>
                  <a:cubicBezTo>
                    <a:pt x="4009403" y="2915920"/>
                    <a:pt x="4004970" y="2913380"/>
                    <a:pt x="3998320" y="2909570"/>
                  </a:cubicBezTo>
                  <a:cubicBezTo>
                    <a:pt x="4000537" y="2908300"/>
                    <a:pt x="4000537" y="2907030"/>
                    <a:pt x="4002754" y="2905760"/>
                  </a:cubicBezTo>
                  <a:cubicBezTo>
                    <a:pt x="4020487" y="2912110"/>
                    <a:pt x="4038221" y="2918460"/>
                    <a:pt x="4049304" y="2922270"/>
                  </a:cubicBezTo>
                  <a:cubicBezTo>
                    <a:pt x="4067038" y="2921000"/>
                    <a:pt x="4082554" y="2921000"/>
                    <a:pt x="4098071" y="2919730"/>
                  </a:cubicBezTo>
                  <a:cubicBezTo>
                    <a:pt x="4113588" y="2918460"/>
                    <a:pt x="4129105" y="2914650"/>
                    <a:pt x="4146839" y="2912110"/>
                  </a:cubicBezTo>
                  <a:cubicBezTo>
                    <a:pt x="4149055" y="2914650"/>
                    <a:pt x="4151272" y="2915920"/>
                    <a:pt x="4153489" y="2918460"/>
                  </a:cubicBezTo>
                  <a:cubicBezTo>
                    <a:pt x="4160139" y="2913380"/>
                    <a:pt x="4164572" y="2908300"/>
                    <a:pt x="4173439" y="2899410"/>
                  </a:cubicBezTo>
                  <a:lnTo>
                    <a:pt x="4173439" y="2919730"/>
                  </a:lnTo>
                  <a:cubicBezTo>
                    <a:pt x="4193389" y="2912110"/>
                    <a:pt x="4208906" y="2905760"/>
                    <a:pt x="4222206" y="2899410"/>
                  </a:cubicBezTo>
                  <a:cubicBezTo>
                    <a:pt x="4231073" y="2908300"/>
                    <a:pt x="4237723" y="2917190"/>
                    <a:pt x="4244373" y="2924810"/>
                  </a:cubicBezTo>
                  <a:cubicBezTo>
                    <a:pt x="4246590" y="2924810"/>
                    <a:pt x="4246590" y="2923540"/>
                    <a:pt x="4248807" y="2923540"/>
                  </a:cubicBezTo>
                  <a:cubicBezTo>
                    <a:pt x="4246590" y="2918460"/>
                    <a:pt x="4244373" y="2913380"/>
                    <a:pt x="4239940" y="2907030"/>
                  </a:cubicBezTo>
                  <a:lnTo>
                    <a:pt x="4352991" y="2907030"/>
                  </a:lnTo>
                  <a:cubicBezTo>
                    <a:pt x="4364075" y="2895600"/>
                    <a:pt x="4388458" y="2894330"/>
                    <a:pt x="4408409" y="2905760"/>
                  </a:cubicBezTo>
                  <a:cubicBezTo>
                    <a:pt x="4437226" y="2922270"/>
                    <a:pt x="4441659" y="2922270"/>
                    <a:pt x="4459393" y="2898140"/>
                  </a:cubicBezTo>
                  <a:cubicBezTo>
                    <a:pt x="4468260" y="2900680"/>
                    <a:pt x="4477126" y="2903220"/>
                    <a:pt x="4488210" y="2907030"/>
                  </a:cubicBezTo>
                  <a:cubicBezTo>
                    <a:pt x="4501510" y="2890520"/>
                    <a:pt x="4523677" y="2890520"/>
                    <a:pt x="4550278" y="2895600"/>
                  </a:cubicBezTo>
                  <a:cubicBezTo>
                    <a:pt x="4563578" y="2898140"/>
                    <a:pt x="4579095" y="2893060"/>
                    <a:pt x="4594611" y="2890520"/>
                  </a:cubicBezTo>
                  <a:lnTo>
                    <a:pt x="4605695" y="2896870"/>
                  </a:lnTo>
                  <a:cubicBezTo>
                    <a:pt x="4618995" y="2894330"/>
                    <a:pt x="4630078" y="2893060"/>
                    <a:pt x="4641162" y="2890520"/>
                  </a:cubicBezTo>
                  <a:cubicBezTo>
                    <a:pt x="4643379" y="2894330"/>
                    <a:pt x="4643379" y="2896870"/>
                    <a:pt x="4645596" y="2903220"/>
                  </a:cubicBezTo>
                  <a:cubicBezTo>
                    <a:pt x="4654462" y="2898140"/>
                    <a:pt x="4661112" y="2893060"/>
                    <a:pt x="4672196" y="2886710"/>
                  </a:cubicBezTo>
                  <a:cubicBezTo>
                    <a:pt x="4681062" y="2893060"/>
                    <a:pt x="4687713" y="2899410"/>
                    <a:pt x="4696579" y="2905760"/>
                  </a:cubicBezTo>
                  <a:cubicBezTo>
                    <a:pt x="4712096" y="2905760"/>
                    <a:pt x="4736480" y="2913380"/>
                    <a:pt x="4740913" y="2893060"/>
                  </a:cubicBezTo>
                  <a:cubicBezTo>
                    <a:pt x="4740913" y="2890520"/>
                    <a:pt x="4754214" y="2886710"/>
                    <a:pt x="4760864" y="2885440"/>
                  </a:cubicBezTo>
                  <a:cubicBezTo>
                    <a:pt x="4774164" y="2884170"/>
                    <a:pt x="4787464" y="2882900"/>
                    <a:pt x="4800764" y="2882900"/>
                  </a:cubicBezTo>
                  <a:cubicBezTo>
                    <a:pt x="4796330" y="2877820"/>
                    <a:pt x="4791897" y="2874010"/>
                    <a:pt x="4785247" y="2867660"/>
                  </a:cubicBezTo>
                  <a:cubicBezTo>
                    <a:pt x="4802981" y="2870200"/>
                    <a:pt x="4816281" y="2870200"/>
                    <a:pt x="4827365" y="2872740"/>
                  </a:cubicBezTo>
                  <a:cubicBezTo>
                    <a:pt x="4851748" y="2879090"/>
                    <a:pt x="4871698" y="2879090"/>
                    <a:pt x="4896082" y="2868930"/>
                  </a:cubicBezTo>
                  <a:cubicBezTo>
                    <a:pt x="4891649" y="2867660"/>
                    <a:pt x="4887215" y="2865120"/>
                    <a:pt x="4882782" y="2863850"/>
                  </a:cubicBezTo>
                  <a:cubicBezTo>
                    <a:pt x="4884998" y="2860040"/>
                    <a:pt x="4889432" y="2856230"/>
                    <a:pt x="4891649" y="2852420"/>
                  </a:cubicBezTo>
                  <a:cubicBezTo>
                    <a:pt x="4900516" y="2837180"/>
                    <a:pt x="4922682" y="2847340"/>
                    <a:pt x="4938199" y="2843530"/>
                  </a:cubicBezTo>
                  <a:cubicBezTo>
                    <a:pt x="4938199" y="2843530"/>
                    <a:pt x="4947066" y="2848610"/>
                    <a:pt x="4949283" y="2852420"/>
                  </a:cubicBezTo>
                  <a:cubicBezTo>
                    <a:pt x="4955933" y="2860040"/>
                    <a:pt x="4960366" y="2868930"/>
                    <a:pt x="4967017" y="2877820"/>
                  </a:cubicBezTo>
                  <a:cubicBezTo>
                    <a:pt x="5006917" y="2863850"/>
                    <a:pt x="5042384" y="2868930"/>
                    <a:pt x="5077851" y="2871470"/>
                  </a:cubicBezTo>
                  <a:cubicBezTo>
                    <a:pt x="5068984" y="2868930"/>
                    <a:pt x="5062334" y="2866390"/>
                    <a:pt x="5055684" y="2863850"/>
                  </a:cubicBezTo>
                  <a:cubicBezTo>
                    <a:pt x="5055684" y="2862580"/>
                    <a:pt x="5057901" y="2861310"/>
                    <a:pt x="5057901" y="2860040"/>
                  </a:cubicBezTo>
                  <a:cubicBezTo>
                    <a:pt x="5066768" y="2861310"/>
                    <a:pt x="5077851" y="2863850"/>
                    <a:pt x="5086718" y="2865120"/>
                  </a:cubicBezTo>
                  <a:cubicBezTo>
                    <a:pt x="5086718" y="2863850"/>
                    <a:pt x="5086718" y="2862580"/>
                    <a:pt x="5084501" y="2861310"/>
                  </a:cubicBezTo>
                  <a:cubicBezTo>
                    <a:pt x="5091151" y="2860040"/>
                    <a:pt x="5102235" y="2857500"/>
                    <a:pt x="5104452" y="2858770"/>
                  </a:cubicBezTo>
                  <a:cubicBezTo>
                    <a:pt x="5117752" y="2874010"/>
                    <a:pt x="5139918" y="2862580"/>
                    <a:pt x="5159869" y="2866390"/>
                  </a:cubicBezTo>
                  <a:cubicBezTo>
                    <a:pt x="5155436" y="2856230"/>
                    <a:pt x="5153219" y="2848610"/>
                    <a:pt x="5151002" y="2843530"/>
                  </a:cubicBezTo>
                  <a:cubicBezTo>
                    <a:pt x="5159869" y="2838450"/>
                    <a:pt x="5168736" y="2834640"/>
                    <a:pt x="5182036" y="2829560"/>
                  </a:cubicBezTo>
                  <a:cubicBezTo>
                    <a:pt x="5182036" y="2835910"/>
                    <a:pt x="5179819" y="2842260"/>
                    <a:pt x="5179819" y="2848610"/>
                  </a:cubicBezTo>
                  <a:cubicBezTo>
                    <a:pt x="5179819" y="2854960"/>
                    <a:pt x="5182036" y="2861310"/>
                    <a:pt x="5186469" y="2865120"/>
                  </a:cubicBezTo>
                  <a:cubicBezTo>
                    <a:pt x="5188686" y="2867660"/>
                    <a:pt x="5201986" y="2865120"/>
                    <a:pt x="5210853" y="2863850"/>
                  </a:cubicBezTo>
                  <a:cubicBezTo>
                    <a:pt x="5226370" y="2860040"/>
                    <a:pt x="5241887" y="2854960"/>
                    <a:pt x="5257404" y="2865120"/>
                  </a:cubicBezTo>
                  <a:cubicBezTo>
                    <a:pt x="5259620" y="2866390"/>
                    <a:pt x="5268487" y="2865120"/>
                    <a:pt x="5272920" y="2862580"/>
                  </a:cubicBezTo>
                  <a:cubicBezTo>
                    <a:pt x="5284004" y="2856230"/>
                    <a:pt x="5292871" y="2847340"/>
                    <a:pt x="5306171" y="2861310"/>
                  </a:cubicBezTo>
                  <a:cubicBezTo>
                    <a:pt x="5308388" y="2862580"/>
                    <a:pt x="5321688" y="2862580"/>
                    <a:pt x="5328338" y="2861310"/>
                  </a:cubicBezTo>
                  <a:cubicBezTo>
                    <a:pt x="5343855" y="2857500"/>
                    <a:pt x="5357155" y="2853690"/>
                    <a:pt x="5372672" y="2848610"/>
                  </a:cubicBezTo>
                  <a:cubicBezTo>
                    <a:pt x="5370455" y="2852420"/>
                    <a:pt x="5368238" y="2854960"/>
                    <a:pt x="5368238" y="2857500"/>
                  </a:cubicBezTo>
                  <a:cubicBezTo>
                    <a:pt x="5385972" y="2862580"/>
                    <a:pt x="5401489" y="2865120"/>
                    <a:pt x="5414789" y="2853690"/>
                  </a:cubicBezTo>
                  <a:cubicBezTo>
                    <a:pt x="5419222" y="2849880"/>
                    <a:pt x="5434739" y="2849880"/>
                    <a:pt x="5445823" y="2848610"/>
                  </a:cubicBezTo>
                  <a:cubicBezTo>
                    <a:pt x="5439173" y="2844800"/>
                    <a:pt x="5430306" y="2842260"/>
                    <a:pt x="5421439" y="2838450"/>
                  </a:cubicBezTo>
                  <a:cubicBezTo>
                    <a:pt x="5459123" y="2825750"/>
                    <a:pt x="5463556" y="2827020"/>
                    <a:pt x="5463556" y="2844800"/>
                  </a:cubicBezTo>
                  <a:cubicBezTo>
                    <a:pt x="5467990" y="2839720"/>
                    <a:pt x="5470206" y="2835910"/>
                    <a:pt x="5476857" y="2828290"/>
                  </a:cubicBezTo>
                  <a:cubicBezTo>
                    <a:pt x="5510107" y="2829560"/>
                    <a:pt x="5543358" y="2832100"/>
                    <a:pt x="5578825" y="2833370"/>
                  </a:cubicBezTo>
                  <a:lnTo>
                    <a:pt x="5578825" y="2839720"/>
                  </a:lnTo>
                  <a:lnTo>
                    <a:pt x="5565525" y="2839720"/>
                  </a:lnTo>
                  <a:cubicBezTo>
                    <a:pt x="5538924" y="2840990"/>
                    <a:pt x="5512324" y="2840990"/>
                    <a:pt x="5485723" y="2842260"/>
                  </a:cubicBezTo>
                  <a:cubicBezTo>
                    <a:pt x="5494590" y="2844800"/>
                    <a:pt x="5505674" y="2848610"/>
                    <a:pt x="5514541" y="2851150"/>
                  </a:cubicBezTo>
                  <a:cubicBezTo>
                    <a:pt x="5518974" y="2844800"/>
                    <a:pt x="5521191" y="2846070"/>
                    <a:pt x="5532274" y="2848610"/>
                  </a:cubicBezTo>
                  <a:cubicBezTo>
                    <a:pt x="5547791" y="2851150"/>
                    <a:pt x="5565525" y="2851150"/>
                    <a:pt x="5583258" y="2852420"/>
                  </a:cubicBezTo>
                  <a:cubicBezTo>
                    <a:pt x="5592125" y="2852420"/>
                    <a:pt x="5600991" y="2853690"/>
                    <a:pt x="5612075" y="2854960"/>
                  </a:cubicBezTo>
                  <a:cubicBezTo>
                    <a:pt x="5614292" y="2851150"/>
                    <a:pt x="5618725" y="2846070"/>
                    <a:pt x="5623158" y="2839720"/>
                  </a:cubicBezTo>
                  <a:cubicBezTo>
                    <a:pt x="5647542" y="2862580"/>
                    <a:pt x="5665276" y="2861310"/>
                    <a:pt x="5694093" y="2838450"/>
                  </a:cubicBezTo>
                  <a:cubicBezTo>
                    <a:pt x="5694093" y="2842260"/>
                    <a:pt x="5696310" y="2844800"/>
                    <a:pt x="5696310" y="2847340"/>
                  </a:cubicBezTo>
                  <a:cubicBezTo>
                    <a:pt x="5705176" y="2847340"/>
                    <a:pt x="5711827" y="2847340"/>
                    <a:pt x="5720693" y="2846070"/>
                  </a:cubicBezTo>
                  <a:cubicBezTo>
                    <a:pt x="5718477" y="2848610"/>
                    <a:pt x="5716260" y="2851150"/>
                    <a:pt x="5714043" y="2852420"/>
                  </a:cubicBezTo>
                  <a:lnTo>
                    <a:pt x="5718477" y="2854960"/>
                  </a:lnTo>
                  <a:cubicBezTo>
                    <a:pt x="5725126" y="2851150"/>
                    <a:pt x="5731777" y="2847340"/>
                    <a:pt x="5742860" y="2842260"/>
                  </a:cubicBezTo>
                  <a:cubicBezTo>
                    <a:pt x="5751727" y="2844800"/>
                    <a:pt x="5762810" y="2847340"/>
                    <a:pt x="5771677" y="2849880"/>
                  </a:cubicBezTo>
                  <a:cubicBezTo>
                    <a:pt x="5780544" y="2846070"/>
                    <a:pt x="5791627" y="2842260"/>
                    <a:pt x="5802711" y="2838450"/>
                  </a:cubicBezTo>
                  <a:cubicBezTo>
                    <a:pt x="5818228" y="2856230"/>
                    <a:pt x="5838178" y="2858770"/>
                    <a:pt x="5855912" y="2846070"/>
                  </a:cubicBezTo>
                  <a:cubicBezTo>
                    <a:pt x="5882512" y="2847340"/>
                    <a:pt x="5904679" y="2848610"/>
                    <a:pt x="5920196" y="2848610"/>
                  </a:cubicBezTo>
                  <a:cubicBezTo>
                    <a:pt x="5922413" y="2839720"/>
                    <a:pt x="5924629" y="2833370"/>
                    <a:pt x="5926846" y="2827020"/>
                  </a:cubicBezTo>
                  <a:cubicBezTo>
                    <a:pt x="5935712" y="2828290"/>
                    <a:pt x="5942363" y="2829560"/>
                    <a:pt x="5951230" y="2830830"/>
                  </a:cubicBezTo>
                  <a:cubicBezTo>
                    <a:pt x="5955663" y="2832100"/>
                    <a:pt x="5960096" y="2834640"/>
                    <a:pt x="5964530" y="2835910"/>
                  </a:cubicBezTo>
                  <a:cubicBezTo>
                    <a:pt x="5957879" y="2837180"/>
                    <a:pt x="5951230" y="2837180"/>
                    <a:pt x="5944580" y="2838450"/>
                  </a:cubicBezTo>
                  <a:cubicBezTo>
                    <a:pt x="5964530" y="2848610"/>
                    <a:pt x="5980046" y="2846070"/>
                    <a:pt x="5995563" y="2838450"/>
                  </a:cubicBezTo>
                  <a:cubicBezTo>
                    <a:pt x="5988914" y="2848610"/>
                    <a:pt x="6008864" y="2847340"/>
                    <a:pt x="6011081" y="2847340"/>
                  </a:cubicBezTo>
                  <a:cubicBezTo>
                    <a:pt x="6039898" y="2840990"/>
                    <a:pt x="6066498" y="2837180"/>
                    <a:pt x="6097532" y="2847340"/>
                  </a:cubicBezTo>
                  <a:cubicBezTo>
                    <a:pt x="6101965" y="2834640"/>
                    <a:pt x="6106398" y="2824480"/>
                    <a:pt x="6108615" y="2814320"/>
                  </a:cubicBezTo>
                  <a:cubicBezTo>
                    <a:pt x="6119699" y="2815590"/>
                    <a:pt x="6128565" y="2815590"/>
                    <a:pt x="6139649" y="2816860"/>
                  </a:cubicBezTo>
                  <a:cubicBezTo>
                    <a:pt x="6148515" y="2816860"/>
                    <a:pt x="6157382" y="2818130"/>
                    <a:pt x="6166250" y="2818130"/>
                  </a:cubicBezTo>
                  <a:lnTo>
                    <a:pt x="6166250" y="2821940"/>
                  </a:lnTo>
                  <a:cubicBezTo>
                    <a:pt x="6157382" y="2823210"/>
                    <a:pt x="6150732" y="2824480"/>
                    <a:pt x="6141866" y="2825750"/>
                  </a:cubicBezTo>
                  <a:lnTo>
                    <a:pt x="6141866" y="2829560"/>
                  </a:lnTo>
                  <a:cubicBezTo>
                    <a:pt x="6172899" y="2833370"/>
                    <a:pt x="6201716" y="2837180"/>
                    <a:pt x="6232750" y="2839720"/>
                  </a:cubicBezTo>
                  <a:cubicBezTo>
                    <a:pt x="6239400" y="2840990"/>
                    <a:pt x="6248267" y="2837180"/>
                    <a:pt x="6259350" y="2833370"/>
                  </a:cubicBezTo>
                  <a:cubicBezTo>
                    <a:pt x="6263784" y="2834640"/>
                    <a:pt x="6274867" y="2837180"/>
                    <a:pt x="6288168" y="2838450"/>
                  </a:cubicBezTo>
                  <a:cubicBezTo>
                    <a:pt x="6321418" y="2840990"/>
                    <a:pt x="6356885" y="2843530"/>
                    <a:pt x="6383486" y="2827020"/>
                  </a:cubicBezTo>
                  <a:cubicBezTo>
                    <a:pt x="6385702" y="2840990"/>
                    <a:pt x="6407869" y="2832100"/>
                    <a:pt x="6418953" y="2837180"/>
                  </a:cubicBezTo>
                  <a:cubicBezTo>
                    <a:pt x="6418953" y="2837180"/>
                    <a:pt x="6430036" y="2832100"/>
                    <a:pt x="6434469" y="2829560"/>
                  </a:cubicBezTo>
                  <a:cubicBezTo>
                    <a:pt x="6434469" y="2829560"/>
                    <a:pt x="6432253" y="2828290"/>
                    <a:pt x="6432253" y="2827020"/>
                  </a:cubicBezTo>
                  <a:cubicBezTo>
                    <a:pt x="6436686" y="2828290"/>
                    <a:pt x="6438903" y="2832100"/>
                    <a:pt x="6443337" y="2830830"/>
                  </a:cubicBezTo>
                  <a:cubicBezTo>
                    <a:pt x="6463286" y="2830830"/>
                    <a:pt x="6481020" y="2829560"/>
                    <a:pt x="6494320" y="2829560"/>
                  </a:cubicBezTo>
                  <a:cubicBezTo>
                    <a:pt x="6505404" y="2833370"/>
                    <a:pt x="6512054" y="2837180"/>
                    <a:pt x="6516488" y="2835910"/>
                  </a:cubicBezTo>
                  <a:cubicBezTo>
                    <a:pt x="6543088" y="2834640"/>
                    <a:pt x="6567471" y="2830830"/>
                    <a:pt x="6591855" y="2830830"/>
                  </a:cubicBezTo>
                  <a:cubicBezTo>
                    <a:pt x="6616239" y="2838450"/>
                    <a:pt x="6611805" y="2824480"/>
                    <a:pt x="6607372" y="2816860"/>
                  </a:cubicBezTo>
                  <a:cubicBezTo>
                    <a:pt x="6616239" y="2811780"/>
                    <a:pt x="6625105" y="2807970"/>
                    <a:pt x="6627322" y="2806700"/>
                  </a:cubicBezTo>
                  <a:cubicBezTo>
                    <a:pt x="6640623" y="2806700"/>
                    <a:pt x="6649489" y="2807970"/>
                    <a:pt x="6656139" y="2806700"/>
                  </a:cubicBezTo>
                  <a:cubicBezTo>
                    <a:pt x="6665006" y="2802890"/>
                    <a:pt x="6671656" y="2796540"/>
                    <a:pt x="6682739" y="2788920"/>
                  </a:cubicBezTo>
                  <a:cubicBezTo>
                    <a:pt x="6696040" y="2787650"/>
                    <a:pt x="6718207" y="2785110"/>
                    <a:pt x="6742591" y="2782570"/>
                  </a:cubicBezTo>
                  <a:cubicBezTo>
                    <a:pt x="6742591" y="2782570"/>
                    <a:pt x="6742591" y="2780030"/>
                    <a:pt x="6744807" y="2777490"/>
                  </a:cubicBezTo>
                  <a:cubicBezTo>
                    <a:pt x="6753674" y="2769870"/>
                    <a:pt x="6775841" y="2767330"/>
                    <a:pt x="6762541" y="2753360"/>
                  </a:cubicBezTo>
                  <a:cubicBezTo>
                    <a:pt x="6760324" y="2750820"/>
                    <a:pt x="6760324" y="2743200"/>
                    <a:pt x="6764758" y="2740660"/>
                  </a:cubicBezTo>
                  <a:cubicBezTo>
                    <a:pt x="6780274" y="2729230"/>
                    <a:pt x="6780274" y="2727960"/>
                    <a:pt x="6753674" y="2722880"/>
                  </a:cubicBezTo>
                  <a:cubicBezTo>
                    <a:pt x="6755890" y="2713990"/>
                    <a:pt x="6740374" y="2702560"/>
                    <a:pt x="6762541" y="2701290"/>
                  </a:cubicBezTo>
                  <a:cubicBezTo>
                    <a:pt x="6769191" y="2693670"/>
                    <a:pt x="6771408" y="2689860"/>
                    <a:pt x="6775841" y="2686050"/>
                  </a:cubicBezTo>
                  <a:cubicBezTo>
                    <a:pt x="6778057" y="2683510"/>
                    <a:pt x="6784708" y="2680970"/>
                    <a:pt x="6784708" y="2678430"/>
                  </a:cubicBezTo>
                  <a:cubicBezTo>
                    <a:pt x="6784708" y="2673350"/>
                    <a:pt x="6780274" y="2667000"/>
                    <a:pt x="6782491" y="2663190"/>
                  </a:cubicBezTo>
                  <a:cubicBezTo>
                    <a:pt x="6789141" y="2649220"/>
                    <a:pt x="6791358" y="2636520"/>
                    <a:pt x="6751457" y="2631440"/>
                  </a:cubicBezTo>
                  <a:cubicBezTo>
                    <a:pt x="6766974" y="2627630"/>
                    <a:pt x="6773624" y="2625090"/>
                    <a:pt x="6784708" y="2622550"/>
                  </a:cubicBezTo>
                  <a:cubicBezTo>
                    <a:pt x="6766974" y="2617470"/>
                    <a:pt x="6751457" y="2613660"/>
                    <a:pt x="6731507" y="2608580"/>
                  </a:cubicBezTo>
                  <a:lnTo>
                    <a:pt x="6751457" y="2608580"/>
                  </a:lnTo>
                  <a:lnTo>
                    <a:pt x="6751457" y="2604770"/>
                  </a:lnTo>
                  <a:cubicBezTo>
                    <a:pt x="6740374" y="2604770"/>
                    <a:pt x="6731507" y="2603500"/>
                    <a:pt x="6720424" y="2603500"/>
                  </a:cubicBezTo>
                  <a:cubicBezTo>
                    <a:pt x="6720424" y="2604770"/>
                    <a:pt x="6720424" y="2606040"/>
                    <a:pt x="6718207" y="2607310"/>
                  </a:cubicBezTo>
                  <a:cubicBezTo>
                    <a:pt x="6715990" y="2604770"/>
                    <a:pt x="6713773" y="2602230"/>
                    <a:pt x="6711556" y="2598420"/>
                  </a:cubicBezTo>
                  <a:cubicBezTo>
                    <a:pt x="6769191" y="2590800"/>
                    <a:pt x="7154896" y="2566670"/>
                    <a:pt x="7119429" y="2562860"/>
                  </a:cubicBezTo>
                  <a:cubicBezTo>
                    <a:pt x="7137162" y="2553970"/>
                    <a:pt x="7130512" y="2538730"/>
                    <a:pt x="7161546" y="2537460"/>
                  </a:cubicBezTo>
                  <a:cubicBezTo>
                    <a:pt x="7170413" y="2537460"/>
                    <a:pt x="7185930" y="2528570"/>
                    <a:pt x="7188146" y="2522220"/>
                  </a:cubicBezTo>
                  <a:cubicBezTo>
                    <a:pt x="7192580" y="2513330"/>
                    <a:pt x="7188146" y="2501900"/>
                    <a:pt x="7192580" y="2493010"/>
                  </a:cubicBezTo>
                  <a:cubicBezTo>
                    <a:pt x="7197013" y="2480310"/>
                    <a:pt x="7205880" y="2467610"/>
                    <a:pt x="7212530" y="2457450"/>
                  </a:cubicBezTo>
                  <a:cubicBezTo>
                    <a:pt x="7205880" y="2451100"/>
                    <a:pt x="7199230" y="2444750"/>
                    <a:pt x="7194796" y="2440940"/>
                  </a:cubicBezTo>
                  <a:cubicBezTo>
                    <a:pt x="7203663" y="2437130"/>
                    <a:pt x="7208096" y="2434590"/>
                    <a:pt x="7214746" y="2433320"/>
                  </a:cubicBezTo>
                  <a:cubicBezTo>
                    <a:pt x="7212530" y="2432050"/>
                    <a:pt x="7212530" y="2430780"/>
                    <a:pt x="7210313" y="2429510"/>
                  </a:cubicBezTo>
                  <a:cubicBezTo>
                    <a:pt x="7203663" y="2430780"/>
                    <a:pt x="7197013" y="2432050"/>
                    <a:pt x="7190363" y="2433320"/>
                  </a:cubicBezTo>
                  <a:cubicBezTo>
                    <a:pt x="7228047" y="2415540"/>
                    <a:pt x="7236913" y="2382520"/>
                    <a:pt x="7205880" y="2367280"/>
                  </a:cubicBezTo>
                  <a:cubicBezTo>
                    <a:pt x="7203663" y="2369820"/>
                    <a:pt x="7199230" y="2372360"/>
                    <a:pt x="7197013" y="2374900"/>
                  </a:cubicBezTo>
                  <a:cubicBezTo>
                    <a:pt x="7188146" y="2366010"/>
                    <a:pt x="7163763" y="2363470"/>
                    <a:pt x="7174847" y="2349500"/>
                  </a:cubicBezTo>
                  <a:cubicBezTo>
                    <a:pt x="7174847" y="2349500"/>
                    <a:pt x="7172630" y="2346960"/>
                    <a:pt x="7170413" y="2346960"/>
                  </a:cubicBezTo>
                  <a:cubicBezTo>
                    <a:pt x="7159329" y="2344420"/>
                    <a:pt x="7161546" y="2340610"/>
                    <a:pt x="7157112" y="2335530"/>
                  </a:cubicBezTo>
                  <a:cubicBezTo>
                    <a:pt x="7150463" y="2324100"/>
                    <a:pt x="7152680" y="2312670"/>
                    <a:pt x="7152680" y="2302510"/>
                  </a:cubicBezTo>
                  <a:lnTo>
                    <a:pt x="7152680" y="2256790"/>
                  </a:lnTo>
                  <a:cubicBezTo>
                    <a:pt x="7152680" y="2246630"/>
                    <a:pt x="7161546" y="2241550"/>
                    <a:pt x="7179280" y="2244090"/>
                  </a:cubicBezTo>
                  <a:cubicBezTo>
                    <a:pt x="7179280" y="2244090"/>
                    <a:pt x="7181496" y="2242820"/>
                    <a:pt x="7183713" y="2242820"/>
                  </a:cubicBezTo>
                  <a:cubicBezTo>
                    <a:pt x="7177063" y="2240280"/>
                    <a:pt x="7172630" y="2239010"/>
                    <a:pt x="7168196" y="2236470"/>
                  </a:cubicBezTo>
                  <a:cubicBezTo>
                    <a:pt x="7168196" y="2235200"/>
                    <a:pt x="7170413" y="2233930"/>
                    <a:pt x="7170413" y="2232660"/>
                  </a:cubicBezTo>
                  <a:cubicBezTo>
                    <a:pt x="7185930" y="2235200"/>
                    <a:pt x="7201446" y="2239010"/>
                    <a:pt x="7212530" y="2241550"/>
                  </a:cubicBezTo>
                  <a:cubicBezTo>
                    <a:pt x="7225830" y="2231390"/>
                    <a:pt x="7236913" y="2223770"/>
                    <a:pt x="7245780" y="2218690"/>
                  </a:cubicBezTo>
                  <a:lnTo>
                    <a:pt x="7245780" y="2195830"/>
                  </a:lnTo>
                  <a:cubicBezTo>
                    <a:pt x="7241347" y="2195830"/>
                    <a:pt x="7234696" y="2197100"/>
                    <a:pt x="7228047" y="2197100"/>
                  </a:cubicBezTo>
                  <a:cubicBezTo>
                    <a:pt x="7223613" y="2190750"/>
                    <a:pt x="7221396" y="2184400"/>
                    <a:pt x="7216963" y="2175510"/>
                  </a:cubicBezTo>
                  <a:cubicBezTo>
                    <a:pt x="7228047" y="2179320"/>
                    <a:pt x="7232480" y="2181860"/>
                    <a:pt x="7236913" y="2183130"/>
                  </a:cubicBezTo>
                  <a:cubicBezTo>
                    <a:pt x="7241347" y="2181860"/>
                    <a:pt x="7247997" y="2180590"/>
                    <a:pt x="7254647" y="2178050"/>
                  </a:cubicBezTo>
                  <a:cubicBezTo>
                    <a:pt x="7252431" y="2176780"/>
                    <a:pt x="7250214" y="2175510"/>
                    <a:pt x="7250214" y="2174240"/>
                  </a:cubicBezTo>
                  <a:cubicBezTo>
                    <a:pt x="7243563" y="2174240"/>
                    <a:pt x="7236913" y="2172970"/>
                    <a:pt x="7234696" y="2172970"/>
                  </a:cubicBezTo>
                  <a:cubicBezTo>
                    <a:pt x="7239130" y="2165350"/>
                    <a:pt x="7247997" y="2157730"/>
                    <a:pt x="7243563" y="2153920"/>
                  </a:cubicBezTo>
                  <a:cubicBezTo>
                    <a:pt x="7232480" y="2137410"/>
                    <a:pt x="7243563" y="2124710"/>
                    <a:pt x="7254647" y="2110740"/>
                  </a:cubicBezTo>
                  <a:cubicBezTo>
                    <a:pt x="7256864" y="2106930"/>
                    <a:pt x="7254647" y="2103120"/>
                    <a:pt x="7254647" y="2099310"/>
                  </a:cubicBezTo>
                  <a:cubicBezTo>
                    <a:pt x="7256864" y="2082800"/>
                    <a:pt x="7259080" y="2067560"/>
                    <a:pt x="7261297" y="2044700"/>
                  </a:cubicBezTo>
                  <a:cubicBezTo>
                    <a:pt x="7252431" y="2042160"/>
                    <a:pt x="7239130" y="2035810"/>
                    <a:pt x="7223613" y="2030730"/>
                  </a:cubicBezTo>
                  <a:cubicBezTo>
                    <a:pt x="7210313" y="2026920"/>
                    <a:pt x="7197013" y="2025650"/>
                    <a:pt x="7183713" y="2023110"/>
                  </a:cubicBezTo>
                  <a:cubicBezTo>
                    <a:pt x="7177063" y="2021840"/>
                    <a:pt x="7168196" y="2023110"/>
                    <a:pt x="7161546" y="2021840"/>
                  </a:cubicBezTo>
                  <a:cubicBezTo>
                    <a:pt x="7106128" y="2018030"/>
                    <a:pt x="7048495" y="2012950"/>
                    <a:pt x="6993077" y="2009140"/>
                  </a:cubicBezTo>
                  <a:cubicBezTo>
                    <a:pt x="6946526" y="2005330"/>
                    <a:pt x="6899976" y="2001520"/>
                    <a:pt x="6855641" y="1997710"/>
                  </a:cubicBezTo>
                  <a:cubicBezTo>
                    <a:pt x="6844558" y="1996440"/>
                    <a:pt x="6833474" y="1993900"/>
                    <a:pt x="6820175" y="1993900"/>
                  </a:cubicBezTo>
                  <a:cubicBezTo>
                    <a:pt x="6791358" y="1992630"/>
                    <a:pt x="6760324" y="1992630"/>
                    <a:pt x="6731507" y="1992630"/>
                  </a:cubicBezTo>
                  <a:cubicBezTo>
                    <a:pt x="6715990" y="1992630"/>
                    <a:pt x="6702689" y="1992630"/>
                    <a:pt x="6687173" y="1991360"/>
                  </a:cubicBezTo>
                  <a:cubicBezTo>
                    <a:pt x="6660573" y="1990090"/>
                    <a:pt x="6633972" y="1987550"/>
                    <a:pt x="6607372" y="1986280"/>
                  </a:cubicBezTo>
                  <a:lnTo>
                    <a:pt x="6607372" y="1982470"/>
                  </a:lnTo>
                  <a:cubicBezTo>
                    <a:pt x="6673872" y="1979930"/>
                    <a:pt x="6742591" y="1976120"/>
                    <a:pt x="6811308" y="1983740"/>
                  </a:cubicBezTo>
                  <a:cubicBezTo>
                    <a:pt x="6809091" y="1979930"/>
                    <a:pt x="6806874" y="1976120"/>
                    <a:pt x="6804658" y="1973580"/>
                  </a:cubicBezTo>
                  <a:cubicBezTo>
                    <a:pt x="6820175" y="1972310"/>
                    <a:pt x="6831258" y="1964690"/>
                    <a:pt x="6846775" y="1973580"/>
                  </a:cubicBezTo>
                  <a:cubicBezTo>
                    <a:pt x="6848992" y="1974850"/>
                    <a:pt x="6862292" y="1971040"/>
                    <a:pt x="6871159" y="1969770"/>
                  </a:cubicBezTo>
                  <a:lnTo>
                    <a:pt x="6871159" y="1967230"/>
                  </a:lnTo>
                  <a:lnTo>
                    <a:pt x="6851208" y="1967230"/>
                  </a:lnTo>
                  <a:cubicBezTo>
                    <a:pt x="6873376" y="1957070"/>
                    <a:pt x="6888892" y="1948180"/>
                    <a:pt x="6904409" y="1941830"/>
                  </a:cubicBezTo>
                  <a:cubicBezTo>
                    <a:pt x="6917710" y="1943100"/>
                    <a:pt x="6931009" y="1944370"/>
                    <a:pt x="6939876" y="1945640"/>
                  </a:cubicBezTo>
                  <a:cubicBezTo>
                    <a:pt x="6942093" y="1921510"/>
                    <a:pt x="6906626" y="1920240"/>
                    <a:pt x="6880025" y="1910080"/>
                  </a:cubicBezTo>
                  <a:cubicBezTo>
                    <a:pt x="6891109" y="1906270"/>
                    <a:pt x="6897760" y="1902460"/>
                    <a:pt x="6906626" y="1901190"/>
                  </a:cubicBezTo>
                  <a:cubicBezTo>
                    <a:pt x="6931009" y="1897380"/>
                    <a:pt x="6962043" y="1907540"/>
                    <a:pt x="6977560" y="1885950"/>
                  </a:cubicBezTo>
                  <a:cubicBezTo>
                    <a:pt x="6979776" y="1884680"/>
                    <a:pt x="6986427" y="1884680"/>
                    <a:pt x="6997511" y="1882140"/>
                  </a:cubicBezTo>
                  <a:cubicBezTo>
                    <a:pt x="6990860" y="1878330"/>
                    <a:pt x="6984210" y="1875790"/>
                    <a:pt x="6979776" y="1873250"/>
                  </a:cubicBezTo>
                  <a:cubicBezTo>
                    <a:pt x="6984210" y="1871980"/>
                    <a:pt x="6990860" y="1870710"/>
                    <a:pt x="6990860" y="1870710"/>
                  </a:cubicBezTo>
                  <a:cubicBezTo>
                    <a:pt x="7006377" y="1877060"/>
                    <a:pt x="7017461" y="1882140"/>
                    <a:pt x="7030761" y="1887220"/>
                  </a:cubicBezTo>
                  <a:cubicBezTo>
                    <a:pt x="7032977" y="1885950"/>
                    <a:pt x="7035194" y="1884680"/>
                    <a:pt x="7037411" y="1882140"/>
                  </a:cubicBezTo>
                  <a:cubicBezTo>
                    <a:pt x="7030761" y="1877060"/>
                    <a:pt x="7026328" y="1871980"/>
                    <a:pt x="7019678" y="1866900"/>
                  </a:cubicBezTo>
                  <a:cubicBezTo>
                    <a:pt x="7048495" y="1855470"/>
                    <a:pt x="7050711" y="1849120"/>
                    <a:pt x="7028544" y="1817370"/>
                  </a:cubicBezTo>
                  <a:cubicBezTo>
                    <a:pt x="7044061" y="1816100"/>
                    <a:pt x="7059578" y="1813560"/>
                    <a:pt x="7072878" y="1812290"/>
                  </a:cubicBezTo>
                  <a:cubicBezTo>
                    <a:pt x="7075095" y="1803400"/>
                    <a:pt x="7083961" y="1794510"/>
                    <a:pt x="7081744" y="1786890"/>
                  </a:cubicBezTo>
                  <a:cubicBezTo>
                    <a:pt x="7075095" y="1764030"/>
                    <a:pt x="7114995" y="1753870"/>
                    <a:pt x="7123862" y="1734820"/>
                  </a:cubicBezTo>
                  <a:cubicBezTo>
                    <a:pt x="7123862" y="1733550"/>
                    <a:pt x="7132728" y="1732280"/>
                    <a:pt x="7134945" y="1733550"/>
                  </a:cubicBezTo>
                  <a:cubicBezTo>
                    <a:pt x="7154896" y="1737360"/>
                    <a:pt x="7161546" y="1728470"/>
                    <a:pt x="7168196" y="1722120"/>
                  </a:cubicBezTo>
                  <a:cubicBezTo>
                    <a:pt x="7170413" y="1719580"/>
                    <a:pt x="7172630" y="1717040"/>
                    <a:pt x="7174847" y="1715770"/>
                  </a:cubicBezTo>
                  <a:cubicBezTo>
                    <a:pt x="7194796" y="1709420"/>
                    <a:pt x="7214746" y="1704340"/>
                    <a:pt x="7236913" y="1697990"/>
                  </a:cubicBezTo>
                  <a:cubicBezTo>
                    <a:pt x="7214746" y="1678940"/>
                    <a:pt x="7185930" y="1687830"/>
                    <a:pt x="7161546" y="1685290"/>
                  </a:cubicBezTo>
                  <a:lnTo>
                    <a:pt x="7161546" y="1680210"/>
                  </a:lnTo>
                  <a:cubicBezTo>
                    <a:pt x="7177063" y="1678940"/>
                    <a:pt x="7192580" y="1677670"/>
                    <a:pt x="7210313" y="1676400"/>
                  </a:cubicBezTo>
                  <a:cubicBezTo>
                    <a:pt x="7199230" y="1675130"/>
                    <a:pt x="7190363" y="1673860"/>
                    <a:pt x="7181496" y="1672590"/>
                  </a:cubicBezTo>
                  <a:cubicBezTo>
                    <a:pt x="7192580" y="1666240"/>
                    <a:pt x="7201446" y="1659890"/>
                    <a:pt x="7212530" y="1654810"/>
                  </a:cubicBezTo>
                  <a:cubicBezTo>
                    <a:pt x="7214746" y="1653540"/>
                    <a:pt x="7221396" y="1652270"/>
                    <a:pt x="7223613" y="1652270"/>
                  </a:cubicBezTo>
                  <a:cubicBezTo>
                    <a:pt x="7230264" y="1653540"/>
                    <a:pt x="7236913" y="1657350"/>
                    <a:pt x="7241347" y="1659890"/>
                  </a:cubicBezTo>
                  <a:cubicBezTo>
                    <a:pt x="7243563" y="1656080"/>
                    <a:pt x="7245780" y="1651000"/>
                    <a:pt x="7250214" y="1647190"/>
                  </a:cubicBezTo>
                  <a:cubicBezTo>
                    <a:pt x="7259080" y="1640840"/>
                    <a:pt x="7270164" y="1635760"/>
                    <a:pt x="7279031" y="1630680"/>
                  </a:cubicBezTo>
                  <a:cubicBezTo>
                    <a:pt x="7290114" y="1638300"/>
                    <a:pt x="7301198" y="1645920"/>
                    <a:pt x="7312281" y="1654810"/>
                  </a:cubicBezTo>
                  <a:cubicBezTo>
                    <a:pt x="7314498" y="1654810"/>
                    <a:pt x="7316715" y="1653540"/>
                    <a:pt x="7316715" y="1653540"/>
                  </a:cubicBezTo>
                  <a:cubicBezTo>
                    <a:pt x="7314498" y="1640840"/>
                    <a:pt x="7314498" y="1628140"/>
                    <a:pt x="7312281" y="1615440"/>
                  </a:cubicBezTo>
                  <a:cubicBezTo>
                    <a:pt x="7321148" y="1616710"/>
                    <a:pt x="7327798" y="1616710"/>
                    <a:pt x="7334448" y="1617980"/>
                  </a:cubicBezTo>
                  <a:cubicBezTo>
                    <a:pt x="7336665" y="1616710"/>
                    <a:pt x="7336665" y="1615440"/>
                    <a:pt x="7338882" y="1615440"/>
                  </a:cubicBezTo>
                  <a:cubicBezTo>
                    <a:pt x="7332232" y="1614170"/>
                    <a:pt x="7327798" y="1612900"/>
                    <a:pt x="7321148" y="1611630"/>
                  </a:cubicBezTo>
                  <a:cubicBezTo>
                    <a:pt x="7332232" y="1604010"/>
                    <a:pt x="7338882" y="1598930"/>
                    <a:pt x="7341098" y="1597660"/>
                  </a:cubicBezTo>
                  <a:lnTo>
                    <a:pt x="7341098" y="1573530"/>
                  </a:lnTo>
                  <a:cubicBezTo>
                    <a:pt x="7336665" y="1572260"/>
                    <a:pt x="7332232" y="1569720"/>
                    <a:pt x="7325582" y="1568450"/>
                  </a:cubicBezTo>
                  <a:cubicBezTo>
                    <a:pt x="7321148" y="1567180"/>
                    <a:pt x="7316715" y="1565910"/>
                    <a:pt x="7312281" y="1565910"/>
                  </a:cubicBezTo>
                  <a:cubicBezTo>
                    <a:pt x="7316715" y="1563370"/>
                    <a:pt x="7325582" y="1559560"/>
                    <a:pt x="7327798" y="1559560"/>
                  </a:cubicBezTo>
                  <a:cubicBezTo>
                    <a:pt x="7342368" y="1564640"/>
                    <a:pt x="7338882" y="1550670"/>
                    <a:pt x="7344908" y="1551940"/>
                  </a:cubicBezTo>
                  <a:cubicBezTo>
                    <a:pt x="7344908" y="1548130"/>
                    <a:pt x="7344908" y="1540510"/>
                    <a:pt x="7343639" y="1540510"/>
                  </a:cubicBezTo>
                  <a:cubicBezTo>
                    <a:pt x="7316715" y="1534160"/>
                    <a:pt x="7321148" y="1520190"/>
                    <a:pt x="7314498" y="1511300"/>
                  </a:cubicBezTo>
                  <a:close/>
                  <a:moveTo>
                    <a:pt x="400622" y="990600"/>
                  </a:moveTo>
                  <a:lnTo>
                    <a:pt x="464906" y="990600"/>
                  </a:lnTo>
                  <a:cubicBezTo>
                    <a:pt x="449389" y="1002030"/>
                    <a:pt x="411705" y="1002030"/>
                    <a:pt x="400622" y="990600"/>
                  </a:cubicBezTo>
                  <a:close/>
                  <a:moveTo>
                    <a:pt x="843961" y="1507490"/>
                  </a:moveTo>
                  <a:lnTo>
                    <a:pt x="843961" y="1502410"/>
                  </a:lnTo>
                  <a:cubicBezTo>
                    <a:pt x="872778" y="1501140"/>
                    <a:pt x="903812" y="1499870"/>
                    <a:pt x="932629" y="1499870"/>
                  </a:cubicBezTo>
                  <a:cubicBezTo>
                    <a:pt x="901595" y="1499870"/>
                    <a:pt x="874995" y="1515110"/>
                    <a:pt x="843961" y="1507490"/>
                  </a:cubicBezTo>
                  <a:close/>
                  <a:moveTo>
                    <a:pt x="309737" y="2123440"/>
                  </a:moveTo>
                  <a:cubicBezTo>
                    <a:pt x="323037" y="2115820"/>
                    <a:pt x="334121" y="2110740"/>
                    <a:pt x="338554" y="2106930"/>
                  </a:cubicBezTo>
                  <a:cubicBezTo>
                    <a:pt x="349638" y="2112010"/>
                    <a:pt x="356288" y="2115820"/>
                    <a:pt x="362938" y="2119630"/>
                  </a:cubicBezTo>
                  <a:cubicBezTo>
                    <a:pt x="347421" y="2119630"/>
                    <a:pt x="331904" y="2120900"/>
                    <a:pt x="309737" y="2123440"/>
                  </a:cubicBezTo>
                  <a:close/>
                  <a:moveTo>
                    <a:pt x="464906" y="2117090"/>
                  </a:moveTo>
                  <a:lnTo>
                    <a:pt x="407272" y="2117090"/>
                  </a:lnTo>
                  <a:cubicBezTo>
                    <a:pt x="405055" y="2117090"/>
                    <a:pt x="402839" y="2112010"/>
                    <a:pt x="398405" y="2108200"/>
                  </a:cubicBezTo>
                  <a:cubicBezTo>
                    <a:pt x="425006" y="2109470"/>
                    <a:pt x="444956" y="2110740"/>
                    <a:pt x="464906" y="2112010"/>
                  </a:cubicBezTo>
                  <a:lnTo>
                    <a:pt x="464906" y="2117090"/>
                  </a:lnTo>
                  <a:close/>
                  <a:moveTo>
                    <a:pt x="480423" y="2115820"/>
                  </a:moveTo>
                  <a:cubicBezTo>
                    <a:pt x="478206" y="2114550"/>
                    <a:pt x="478206" y="2113280"/>
                    <a:pt x="475990" y="2113280"/>
                  </a:cubicBezTo>
                  <a:cubicBezTo>
                    <a:pt x="484856" y="2109470"/>
                    <a:pt x="495940" y="2106930"/>
                    <a:pt x="504807" y="2103120"/>
                  </a:cubicBezTo>
                  <a:cubicBezTo>
                    <a:pt x="511457" y="2099310"/>
                    <a:pt x="513673" y="2092960"/>
                    <a:pt x="520323" y="2086610"/>
                  </a:cubicBezTo>
                  <a:cubicBezTo>
                    <a:pt x="538057" y="2106930"/>
                    <a:pt x="575741" y="2100580"/>
                    <a:pt x="608991" y="2105660"/>
                  </a:cubicBezTo>
                  <a:cubicBezTo>
                    <a:pt x="564657" y="2108200"/>
                    <a:pt x="522540" y="2112010"/>
                    <a:pt x="480423" y="2115820"/>
                  </a:cubicBezTo>
                  <a:close/>
                  <a:moveTo>
                    <a:pt x="190036" y="2428240"/>
                  </a:moveTo>
                  <a:cubicBezTo>
                    <a:pt x="192252" y="2428240"/>
                    <a:pt x="192252" y="2428240"/>
                    <a:pt x="190036" y="2428240"/>
                  </a:cubicBezTo>
                  <a:close/>
                  <a:moveTo>
                    <a:pt x="593474" y="2609850"/>
                  </a:moveTo>
                  <a:cubicBezTo>
                    <a:pt x="591258" y="2600960"/>
                    <a:pt x="589041" y="2594610"/>
                    <a:pt x="586824" y="2585720"/>
                  </a:cubicBezTo>
                  <a:cubicBezTo>
                    <a:pt x="602341" y="2588260"/>
                    <a:pt x="611208" y="2589530"/>
                    <a:pt x="620075" y="2592070"/>
                  </a:cubicBezTo>
                  <a:cubicBezTo>
                    <a:pt x="611208" y="2597150"/>
                    <a:pt x="604558" y="2602230"/>
                    <a:pt x="593474" y="2609850"/>
                  </a:cubicBezTo>
                  <a:close/>
                  <a:moveTo>
                    <a:pt x="1101098" y="1050290"/>
                  </a:moveTo>
                  <a:cubicBezTo>
                    <a:pt x="1085581" y="1051560"/>
                    <a:pt x="1070064" y="1055370"/>
                    <a:pt x="1056764" y="1055370"/>
                  </a:cubicBezTo>
                  <a:cubicBezTo>
                    <a:pt x="1041247" y="1056640"/>
                    <a:pt x="1025730" y="1055370"/>
                    <a:pt x="1007997" y="1055370"/>
                  </a:cubicBezTo>
                  <a:cubicBezTo>
                    <a:pt x="1005780" y="1054100"/>
                    <a:pt x="1003563" y="1050290"/>
                    <a:pt x="1001347" y="1046480"/>
                  </a:cubicBezTo>
                  <a:cubicBezTo>
                    <a:pt x="1016864" y="1043940"/>
                    <a:pt x="1032380" y="1040130"/>
                    <a:pt x="1050114" y="1037590"/>
                  </a:cubicBezTo>
                  <a:cubicBezTo>
                    <a:pt x="1050114" y="1041400"/>
                    <a:pt x="1047897" y="1043940"/>
                    <a:pt x="1047897" y="1047750"/>
                  </a:cubicBezTo>
                  <a:cubicBezTo>
                    <a:pt x="1067848" y="1040130"/>
                    <a:pt x="1085581" y="1041400"/>
                    <a:pt x="1101098" y="1050290"/>
                  </a:cubicBezTo>
                  <a:cubicBezTo>
                    <a:pt x="1125481" y="1040130"/>
                    <a:pt x="1129915" y="1041400"/>
                    <a:pt x="1136565" y="1062990"/>
                  </a:cubicBezTo>
                  <a:cubicBezTo>
                    <a:pt x="1123265" y="1057910"/>
                    <a:pt x="1112181" y="1054100"/>
                    <a:pt x="1101098" y="1050290"/>
                  </a:cubicBezTo>
                  <a:close/>
                  <a:moveTo>
                    <a:pt x="1185332" y="1047750"/>
                  </a:moveTo>
                  <a:cubicBezTo>
                    <a:pt x="1189766" y="1045210"/>
                    <a:pt x="1194199" y="1042670"/>
                    <a:pt x="1196416" y="1040130"/>
                  </a:cubicBezTo>
                  <a:cubicBezTo>
                    <a:pt x="1211933" y="1051560"/>
                    <a:pt x="1211933" y="1051560"/>
                    <a:pt x="1178682" y="1060450"/>
                  </a:cubicBezTo>
                  <a:lnTo>
                    <a:pt x="1145432" y="1045210"/>
                  </a:lnTo>
                  <a:cubicBezTo>
                    <a:pt x="1167599" y="1035050"/>
                    <a:pt x="1180899" y="1035050"/>
                    <a:pt x="1185332" y="1047750"/>
                  </a:cubicBezTo>
                  <a:close/>
                  <a:moveTo>
                    <a:pt x="1203066" y="2744470"/>
                  </a:moveTo>
                  <a:cubicBezTo>
                    <a:pt x="1205283" y="2743200"/>
                    <a:pt x="1207499" y="2743200"/>
                    <a:pt x="1209716" y="2741930"/>
                  </a:cubicBezTo>
                  <a:cubicBezTo>
                    <a:pt x="1211933" y="2744470"/>
                    <a:pt x="1216366" y="2747010"/>
                    <a:pt x="1220800" y="2750820"/>
                  </a:cubicBezTo>
                  <a:cubicBezTo>
                    <a:pt x="1216366" y="2750820"/>
                    <a:pt x="1211933" y="2750820"/>
                    <a:pt x="1207499" y="2752090"/>
                  </a:cubicBezTo>
                  <a:cubicBezTo>
                    <a:pt x="1205283" y="2748280"/>
                    <a:pt x="1205283" y="2745740"/>
                    <a:pt x="1203066" y="2744470"/>
                  </a:cubicBezTo>
                  <a:close/>
                  <a:moveTo>
                    <a:pt x="1338284" y="2735580"/>
                  </a:moveTo>
                  <a:cubicBezTo>
                    <a:pt x="1340501" y="2739390"/>
                    <a:pt x="1342718" y="2741930"/>
                    <a:pt x="1347151" y="2744470"/>
                  </a:cubicBezTo>
                  <a:lnTo>
                    <a:pt x="1340501" y="2744470"/>
                  </a:lnTo>
                  <a:cubicBezTo>
                    <a:pt x="1340501" y="2741930"/>
                    <a:pt x="1340501" y="2739390"/>
                    <a:pt x="1338284" y="2735580"/>
                  </a:cubicBezTo>
                  <a:close/>
                  <a:moveTo>
                    <a:pt x="1520054" y="3018790"/>
                  </a:moveTo>
                  <a:cubicBezTo>
                    <a:pt x="1513403" y="3012440"/>
                    <a:pt x="1508970" y="3007360"/>
                    <a:pt x="1504537" y="3002280"/>
                  </a:cubicBezTo>
                  <a:lnTo>
                    <a:pt x="1515620" y="2995930"/>
                  </a:lnTo>
                  <a:cubicBezTo>
                    <a:pt x="1531137" y="3002280"/>
                    <a:pt x="1533354" y="3012440"/>
                    <a:pt x="1520054" y="3018790"/>
                  </a:cubicBezTo>
                  <a:close/>
                  <a:moveTo>
                    <a:pt x="2083094" y="3044190"/>
                  </a:moveTo>
                  <a:cubicBezTo>
                    <a:pt x="2074228" y="3041650"/>
                    <a:pt x="2065361" y="3040380"/>
                    <a:pt x="2056494" y="3037840"/>
                  </a:cubicBezTo>
                  <a:cubicBezTo>
                    <a:pt x="2065361" y="3032760"/>
                    <a:pt x="2074228" y="3027680"/>
                    <a:pt x="2080878" y="3025140"/>
                  </a:cubicBezTo>
                  <a:lnTo>
                    <a:pt x="2107478" y="3036570"/>
                  </a:lnTo>
                  <a:cubicBezTo>
                    <a:pt x="2100828" y="3039110"/>
                    <a:pt x="2091961" y="3041650"/>
                    <a:pt x="2083094" y="3044190"/>
                  </a:cubicBezTo>
                  <a:close/>
                  <a:moveTo>
                    <a:pt x="6004430" y="2828290"/>
                  </a:moveTo>
                  <a:cubicBezTo>
                    <a:pt x="6002213" y="2829560"/>
                    <a:pt x="6004430" y="2832100"/>
                    <a:pt x="6004430" y="2834640"/>
                  </a:cubicBezTo>
                  <a:lnTo>
                    <a:pt x="5971180" y="2838450"/>
                  </a:lnTo>
                  <a:cubicBezTo>
                    <a:pt x="5966747" y="2827020"/>
                    <a:pt x="5975614" y="2820670"/>
                    <a:pt x="5995563" y="2819400"/>
                  </a:cubicBezTo>
                  <a:cubicBezTo>
                    <a:pt x="6002213" y="2819400"/>
                    <a:pt x="6011081" y="2816860"/>
                    <a:pt x="6022164" y="2816860"/>
                  </a:cubicBezTo>
                  <a:cubicBezTo>
                    <a:pt x="6015514" y="2820670"/>
                    <a:pt x="6008864" y="2823210"/>
                    <a:pt x="6004430" y="2828290"/>
                  </a:cubicBezTo>
                  <a:close/>
                  <a:moveTo>
                    <a:pt x="6048764" y="2825750"/>
                  </a:moveTo>
                  <a:cubicBezTo>
                    <a:pt x="6039898" y="2824480"/>
                    <a:pt x="6033248" y="2820670"/>
                    <a:pt x="6026597" y="2818130"/>
                  </a:cubicBezTo>
                  <a:cubicBezTo>
                    <a:pt x="6035464" y="2811780"/>
                    <a:pt x="6042114" y="2807970"/>
                    <a:pt x="6046547" y="2804160"/>
                  </a:cubicBezTo>
                  <a:cubicBezTo>
                    <a:pt x="6055414" y="2810510"/>
                    <a:pt x="6064281" y="2815590"/>
                    <a:pt x="6073148" y="2823210"/>
                  </a:cubicBezTo>
                  <a:cubicBezTo>
                    <a:pt x="6066498" y="2824480"/>
                    <a:pt x="6057631" y="2825750"/>
                    <a:pt x="6048764" y="2825750"/>
                  </a:cubicBezTo>
                  <a:close/>
                  <a:moveTo>
                    <a:pt x="6281517" y="1967230"/>
                  </a:moveTo>
                  <a:cubicBezTo>
                    <a:pt x="6281517" y="1964690"/>
                    <a:pt x="6281517" y="1963420"/>
                    <a:pt x="6279300" y="1960880"/>
                  </a:cubicBezTo>
                  <a:lnTo>
                    <a:pt x="6325851" y="1957070"/>
                  </a:lnTo>
                  <a:cubicBezTo>
                    <a:pt x="6325851" y="1959610"/>
                    <a:pt x="6328068" y="1962150"/>
                    <a:pt x="6328068" y="1964690"/>
                  </a:cubicBezTo>
                  <a:cubicBezTo>
                    <a:pt x="6310335" y="1964690"/>
                    <a:pt x="6294818" y="1965960"/>
                    <a:pt x="6281517" y="1967230"/>
                  </a:cubicBezTo>
                  <a:close/>
                  <a:moveTo>
                    <a:pt x="6396786" y="1969770"/>
                  </a:moveTo>
                  <a:cubicBezTo>
                    <a:pt x="6383486" y="1969770"/>
                    <a:pt x="6367968" y="1969770"/>
                    <a:pt x="6354669" y="1967230"/>
                  </a:cubicBezTo>
                  <a:cubicBezTo>
                    <a:pt x="6348018" y="1965960"/>
                    <a:pt x="6345801" y="1960880"/>
                    <a:pt x="6339151" y="1958340"/>
                  </a:cubicBezTo>
                  <a:cubicBezTo>
                    <a:pt x="6341368" y="1957070"/>
                    <a:pt x="6341368" y="1955800"/>
                    <a:pt x="6343585" y="1954530"/>
                  </a:cubicBezTo>
                  <a:cubicBezTo>
                    <a:pt x="6363535" y="1957070"/>
                    <a:pt x="6381269" y="1958340"/>
                    <a:pt x="6399002" y="1960880"/>
                  </a:cubicBezTo>
                  <a:cubicBezTo>
                    <a:pt x="6396786" y="1964690"/>
                    <a:pt x="6396786" y="1968500"/>
                    <a:pt x="6396786" y="1969770"/>
                  </a:cubicBezTo>
                  <a:close/>
                  <a:moveTo>
                    <a:pt x="6496537" y="1968500"/>
                  </a:moveTo>
                  <a:cubicBezTo>
                    <a:pt x="6481020" y="1967230"/>
                    <a:pt x="6465503" y="1960880"/>
                    <a:pt x="6449986" y="1969770"/>
                  </a:cubicBezTo>
                  <a:cubicBezTo>
                    <a:pt x="6447770" y="1971040"/>
                    <a:pt x="6434469" y="1967230"/>
                    <a:pt x="6427819" y="1965960"/>
                  </a:cubicBezTo>
                  <a:cubicBezTo>
                    <a:pt x="6427819" y="1964690"/>
                    <a:pt x="6430036" y="1962150"/>
                    <a:pt x="6430036" y="1960880"/>
                  </a:cubicBezTo>
                  <a:lnTo>
                    <a:pt x="6503187" y="1960880"/>
                  </a:lnTo>
                  <a:cubicBezTo>
                    <a:pt x="6505404" y="1960880"/>
                    <a:pt x="6507621" y="1964690"/>
                    <a:pt x="6509838" y="1967230"/>
                  </a:cubicBezTo>
                  <a:cubicBezTo>
                    <a:pt x="6503187" y="1967230"/>
                    <a:pt x="6498754" y="1968500"/>
                    <a:pt x="6496537" y="1968500"/>
                  </a:cubicBezTo>
                  <a:close/>
                  <a:moveTo>
                    <a:pt x="6707123" y="2598420"/>
                  </a:moveTo>
                  <a:cubicBezTo>
                    <a:pt x="6704906" y="2599690"/>
                    <a:pt x="6704906" y="2600960"/>
                    <a:pt x="6704906" y="2599690"/>
                  </a:cubicBezTo>
                  <a:cubicBezTo>
                    <a:pt x="6702689" y="2599690"/>
                    <a:pt x="6702689" y="2598420"/>
                    <a:pt x="6707123" y="2598420"/>
                  </a:cubicBezTo>
                  <a:close/>
                  <a:moveTo>
                    <a:pt x="221069" y="2529840"/>
                  </a:moveTo>
                  <a:cubicBezTo>
                    <a:pt x="218852" y="2529840"/>
                    <a:pt x="218852" y="2531110"/>
                    <a:pt x="216636" y="2531110"/>
                  </a:cubicBezTo>
                  <a:cubicBezTo>
                    <a:pt x="216636" y="2531110"/>
                    <a:pt x="218852" y="2529840"/>
                    <a:pt x="221069" y="2529840"/>
                  </a:cubicBezTo>
                  <a:close/>
                  <a:moveTo>
                    <a:pt x="1065630" y="2769870"/>
                  </a:moveTo>
                  <a:cubicBezTo>
                    <a:pt x="1074497" y="2772410"/>
                    <a:pt x="1083364" y="2774950"/>
                    <a:pt x="1090014" y="2776220"/>
                  </a:cubicBezTo>
                  <a:cubicBezTo>
                    <a:pt x="1058980" y="2786380"/>
                    <a:pt x="1039030" y="2783840"/>
                    <a:pt x="1019080" y="2766060"/>
                  </a:cubicBezTo>
                  <a:cubicBezTo>
                    <a:pt x="1025730" y="2766060"/>
                    <a:pt x="1030163" y="2764790"/>
                    <a:pt x="1036813" y="2764790"/>
                  </a:cubicBezTo>
                  <a:cubicBezTo>
                    <a:pt x="1045680" y="2766060"/>
                    <a:pt x="1056764" y="2767330"/>
                    <a:pt x="1065630" y="2769870"/>
                  </a:cubicBezTo>
                  <a:close/>
                  <a:moveTo>
                    <a:pt x="4940416" y="2874010"/>
                  </a:moveTo>
                  <a:cubicBezTo>
                    <a:pt x="4933766" y="2872740"/>
                    <a:pt x="4929332" y="2872740"/>
                    <a:pt x="4920466" y="2871470"/>
                  </a:cubicBezTo>
                  <a:cubicBezTo>
                    <a:pt x="4911599" y="2870200"/>
                    <a:pt x="4900515" y="2866390"/>
                    <a:pt x="4887215" y="2863850"/>
                  </a:cubicBezTo>
                  <a:cubicBezTo>
                    <a:pt x="4896082" y="2862580"/>
                    <a:pt x="4902732" y="2860040"/>
                    <a:pt x="4911599" y="2858770"/>
                  </a:cubicBezTo>
                  <a:cubicBezTo>
                    <a:pt x="4935982" y="2854960"/>
                    <a:pt x="4947066" y="2861310"/>
                    <a:pt x="4940416" y="2874010"/>
                  </a:cubicBezTo>
                  <a:close/>
                  <a:moveTo>
                    <a:pt x="4512594" y="2903220"/>
                  </a:moveTo>
                  <a:cubicBezTo>
                    <a:pt x="4525894" y="2904490"/>
                    <a:pt x="4541410" y="2904490"/>
                    <a:pt x="4556927" y="2905760"/>
                  </a:cubicBezTo>
                  <a:cubicBezTo>
                    <a:pt x="4550277" y="2918460"/>
                    <a:pt x="4532544" y="2914650"/>
                    <a:pt x="4519244" y="2913380"/>
                  </a:cubicBezTo>
                  <a:cubicBezTo>
                    <a:pt x="4514810" y="2913380"/>
                    <a:pt x="4510377" y="2908300"/>
                    <a:pt x="4505943" y="2905760"/>
                  </a:cubicBezTo>
                  <a:cubicBezTo>
                    <a:pt x="4508160" y="2904490"/>
                    <a:pt x="4510377" y="2903220"/>
                    <a:pt x="4512594" y="2903220"/>
                  </a:cubicBezTo>
                  <a:close/>
                  <a:moveTo>
                    <a:pt x="374021" y="2604770"/>
                  </a:moveTo>
                  <a:cubicBezTo>
                    <a:pt x="376238" y="2608580"/>
                    <a:pt x="378455" y="2611120"/>
                    <a:pt x="380671" y="2616200"/>
                  </a:cubicBezTo>
                  <a:cubicBezTo>
                    <a:pt x="367371" y="2616200"/>
                    <a:pt x="356288" y="2616200"/>
                    <a:pt x="345204" y="2614930"/>
                  </a:cubicBezTo>
                  <a:lnTo>
                    <a:pt x="345204" y="2606040"/>
                  </a:lnTo>
                  <a:cubicBezTo>
                    <a:pt x="354071" y="2606040"/>
                    <a:pt x="362938" y="2606040"/>
                    <a:pt x="374021" y="2604770"/>
                  </a:cubicBezTo>
                  <a:close/>
                  <a:moveTo>
                    <a:pt x="1238533" y="2762250"/>
                  </a:moveTo>
                  <a:cubicBezTo>
                    <a:pt x="1251833" y="2763520"/>
                    <a:pt x="1265133" y="2763520"/>
                    <a:pt x="1280650" y="2764790"/>
                  </a:cubicBezTo>
                  <a:cubicBezTo>
                    <a:pt x="1271783" y="2769870"/>
                    <a:pt x="1236316" y="2773680"/>
                    <a:pt x="1229666" y="2769870"/>
                  </a:cubicBezTo>
                  <a:cubicBezTo>
                    <a:pt x="1229666" y="2768600"/>
                    <a:pt x="1227449" y="2766060"/>
                    <a:pt x="1229666" y="2764790"/>
                  </a:cubicBezTo>
                  <a:cubicBezTo>
                    <a:pt x="1231883" y="2763520"/>
                    <a:pt x="1236316" y="2762250"/>
                    <a:pt x="1238533" y="2762250"/>
                  </a:cubicBezTo>
                  <a:close/>
                </a:path>
              </a:pathLst>
            </a:custGeom>
            <a:blipFill>
              <a:blip r:embed="rId8"/>
              <a:stretch>
                <a:fillRect t="-69060" b="-69060"/>
              </a:stretch>
            </a:blipFill>
          </p:spPr>
          <p:txBody>
            <a:bodyPr/>
            <a:lstStyle/>
            <a:p>
              <a:endParaRPr lang="fr-CA"/>
            </a:p>
          </p:txBody>
        </p:sp>
      </p:grpSp>
      <p:grpSp>
        <p:nvGrpSpPr>
          <p:cNvPr id="12" name="Group 12"/>
          <p:cNvGrpSpPr/>
          <p:nvPr/>
        </p:nvGrpSpPr>
        <p:grpSpPr>
          <a:xfrm>
            <a:off x="-387366" y="9091640"/>
            <a:ext cx="19192031" cy="1915972"/>
            <a:chOff x="0" y="0"/>
            <a:chExt cx="25589374" cy="2554629"/>
          </a:xfrm>
        </p:grpSpPr>
        <p:sp>
          <p:nvSpPr>
            <p:cNvPr id="13" name="Freeform 13"/>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9">
                <a:alphaModFix amt="56000"/>
                <a:extLst>
                  <a:ext uri="{96DAC541-7B7A-43D3-8B79-37D633B846F1}">
                    <asvg:svgBlip xmlns:asvg="http://schemas.microsoft.com/office/drawing/2016/SVG/main" r:embed="rId10"/>
                  </a:ext>
                </a:extLst>
              </a:blip>
              <a:stretch>
                <a:fillRect b="-463388"/>
              </a:stretch>
            </a:blipFill>
          </p:spPr>
          <p:txBody>
            <a:bodyPr/>
            <a:lstStyle/>
            <a:p>
              <a:endParaRPr lang="fr-CA"/>
            </a:p>
          </p:txBody>
        </p:sp>
        <p:sp>
          <p:nvSpPr>
            <p:cNvPr id="14" name="Freeform 14"/>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1"/>
              <a:stretch>
                <a:fillRect/>
              </a:stretch>
            </a:blipFill>
          </p:spPr>
          <p:txBody>
            <a:bodyPr/>
            <a:lstStyle/>
            <a:p>
              <a:endParaRPr lang="fr-CA"/>
            </a:p>
          </p:txBody>
        </p:sp>
        <p:sp>
          <p:nvSpPr>
            <p:cNvPr id="15" name="Freeform 15"/>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16" name="Freeform 16"/>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17" name="TextBox 17"/>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18" name="TextBox 18"/>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19" name="Freeform 19"/>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20" name="Freeform 20"/>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387366" y="-1477268"/>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TextBox 3"/>
          <p:cNvSpPr txBox="1"/>
          <p:nvPr/>
        </p:nvSpPr>
        <p:spPr>
          <a:xfrm>
            <a:off x="14398766" y="275045"/>
            <a:ext cx="3632295" cy="2010156"/>
          </a:xfrm>
          <a:prstGeom prst="rect">
            <a:avLst/>
          </a:prstGeom>
        </p:spPr>
        <p:txBody>
          <a:bodyPr lIns="0" tIns="0" rIns="0" bIns="0" rtlCol="0" anchor="t">
            <a:spAutoFit/>
          </a:bodyPr>
          <a:lstStyle/>
          <a:p>
            <a:pPr algn="r">
              <a:lnSpc>
                <a:spcPts val="5232"/>
              </a:lnSpc>
            </a:pPr>
            <a:r>
              <a:rPr lang="en-US" sz="4800">
                <a:solidFill>
                  <a:srgbClr val="FFDE59"/>
                </a:solidFill>
                <a:latin typeface="Ubuntu"/>
              </a:rPr>
              <a:t>Appréciation</a:t>
            </a:r>
          </a:p>
          <a:p>
            <a:pPr algn="r">
              <a:lnSpc>
                <a:spcPts val="5232"/>
              </a:lnSpc>
            </a:pPr>
            <a:r>
              <a:rPr lang="en-US" sz="4800">
                <a:solidFill>
                  <a:srgbClr val="FFDE59"/>
                </a:solidFill>
                <a:latin typeface="Ubuntu"/>
              </a:rPr>
              <a:t>Équipes de 2</a:t>
            </a:r>
          </a:p>
          <a:p>
            <a:pPr algn="r">
              <a:lnSpc>
                <a:spcPts val="5232"/>
              </a:lnSpc>
            </a:pPr>
            <a:endParaRPr lang="en-US" sz="4800">
              <a:solidFill>
                <a:srgbClr val="FFDE59"/>
              </a:solidFill>
              <a:latin typeface="Ubuntu"/>
            </a:endParaRPr>
          </a:p>
        </p:txBody>
      </p:sp>
      <p:sp>
        <p:nvSpPr>
          <p:cNvPr id="4" name="Freeform 4"/>
          <p:cNvSpPr/>
          <p:nvPr/>
        </p:nvSpPr>
        <p:spPr>
          <a:xfrm>
            <a:off x="450353" y="2428002"/>
            <a:ext cx="17387293" cy="5911680"/>
          </a:xfrm>
          <a:custGeom>
            <a:avLst/>
            <a:gdLst/>
            <a:ahLst/>
            <a:cxnLst/>
            <a:rect l="l" t="t" r="r" b="b"/>
            <a:pathLst>
              <a:path w="17387293" h="5911680">
                <a:moveTo>
                  <a:pt x="0" y="0"/>
                </a:moveTo>
                <a:lnTo>
                  <a:pt x="17387294" y="0"/>
                </a:lnTo>
                <a:lnTo>
                  <a:pt x="17387294"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TextBox 5"/>
          <p:cNvSpPr txBox="1"/>
          <p:nvPr/>
        </p:nvSpPr>
        <p:spPr>
          <a:xfrm>
            <a:off x="2477365" y="3055912"/>
            <a:ext cx="13861323" cy="2939034"/>
          </a:xfrm>
          <a:prstGeom prst="rect">
            <a:avLst/>
          </a:prstGeom>
        </p:spPr>
        <p:txBody>
          <a:bodyPr lIns="0" tIns="0" rIns="0" bIns="0" rtlCol="0" anchor="t">
            <a:spAutoFit/>
          </a:bodyPr>
          <a:lstStyle/>
          <a:p>
            <a:pPr algn="ctr">
              <a:lnSpc>
                <a:spcPts val="7727"/>
              </a:lnSpc>
            </a:pPr>
            <a:r>
              <a:rPr lang="en-US" sz="5599">
                <a:solidFill>
                  <a:srgbClr val="F3F3F3"/>
                </a:solidFill>
                <a:latin typeface="Ubuntu"/>
              </a:rPr>
              <a:t>Créer, dans l’univers virtuel, un objet ou un vêtement inspiré d’un(e) artiste ou d’une oeuvre de votre choix</a:t>
            </a:r>
          </a:p>
        </p:txBody>
      </p:sp>
      <p:sp>
        <p:nvSpPr>
          <p:cNvPr id="6" name="TextBox 6"/>
          <p:cNvSpPr txBox="1"/>
          <p:nvPr/>
        </p:nvSpPr>
        <p:spPr>
          <a:xfrm>
            <a:off x="93387" y="275045"/>
            <a:ext cx="4065147" cy="1352931"/>
          </a:xfrm>
          <a:prstGeom prst="rect">
            <a:avLst/>
          </a:prstGeom>
        </p:spPr>
        <p:txBody>
          <a:bodyPr lIns="0" tIns="0" rIns="0" bIns="0" rtlCol="0" anchor="t">
            <a:spAutoFit/>
          </a:bodyPr>
          <a:lstStyle/>
          <a:p>
            <a:pPr algn="l">
              <a:lnSpc>
                <a:spcPts val="5232"/>
              </a:lnSpc>
            </a:pPr>
            <a:r>
              <a:rPr lang="en-US" sz="4800">
                <a:solidFill>
                  <a:srgbClr val="FFDE59"/>
                </a:solidFill>
                <a:latin typeface="Ubuntu"/>
              </a:rPr>
              <a:t>MultiBrush</a:t>
            </a:r>
          </a:p>
          <a:p>
            <a:pPr algn="l">
              <a:lnSpc>
                <a:spcPts val="5232"/>
              </a:lnSpc>
            </a:pPr>
            <a:r>
              <a:rPr lang="en-US" sz="4800">
                <a:solidFill>
                  <a:srgbClr val="FFDE59"/>
                </a:solidFill>
                <a:latin typeface="Ubuntu"/>
              </a:rPr>
              <a:t>Meta Quest</a:t>
            </a:r>
          </a:p>
        </p:txBody>
      </p:sp>
      <p:grpSp>
        <p:nvGrpSpPr>
          <p:cNvPr id="7" name="Group 7"/>
          <p:cNvGrpSpPr/>
          <p:nvPr/>
        </p:nvGrpSpPr>
        <p:grpSpPr>
          <a:xfrm>
            <a:off x="2880940" y="155079"/>
            <a:ext cx="1053780" cy="679638"/>
            <a:chOff x="0" y="0"/>
            <a:chExt cx="1405041" cy="906184"/>
          </a:xfrm>
        </p:grpSpPr>
        <p:sp>
          <p:nvSpPr>
            <p:cNvPr id="8" name="Freeform 8"/>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10" name="Group 10"/>
          <p:cNvGrpSpPr/>
          <p:nvPr/>
        </p:nvGrpSpPr>
        <p:grpSpPr>
          <a:xfrm>
            <a:off x="1662796" y="3313238"/>
            <a:ext cx="817648" cy="679638"/>
            <a:chOff x="0" y="0"/>
            <a:chExt cx="1090197" cy="906184"/>
          </a:xfrm>
        </p:grpSpPr>
        <p:sp>
          <p:nvSpPr>
            <p:cNvPr id="11" name="Freeform 11"/>
            <p:cNvSpPr/>
            <p:nvPr/>
          </p:nvSpPr>
          <p:spPr>
            <a:xfrm>
              <a:off x="413958" y="0"/>
              <a:ext cx="676240" cy="906184"/>
            </a:xfrm>
            <a:custGeom>
              <a:avLst/>
              <a:gdLst/>
              <a:ahLst/>
              <a:cxnLst/>
              <a:rect l="l" t="t" r="r" b="b"/>
              <a:pathLst>
                <a:path w="676240" h="906184">
                  <a:moveTo>
                    <a:pt x="0" y="0"/>
                  </a:moveTo>
                  <a:lnTo>
                    <a:pt x="676239" y="0"/>
                  </a:lnTo>
                  <a:lnTo>
                    <a:pt x="676239" y="906184"/>
                  </a:lnTo>
                  <a:lnTo>
                    <a:pt x="0" y="906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2" name="Freeform 12"/>
            <p:cNvSpPr/>
            <p:nvPr/>
          </p:nvSpPr>
          <p:spPr>
            <a:xfrm>
              <a:off x="0" y="226546"/>
              <a:ext cx="556795" cy="453092"/>
            </a:xfrm>
            <a:custGeom>
              <a:avLst/>
              <a:gdLst/>
              <a:ahLst/>
              <a:cxnLst/>
              <a:rect l="l" t="t" r="r" b="b"/>
              <a:pathLst>
                <a:path w="556795" h="453092">
                  <a:moveTo>
                    <a:pt x="0" y="0"/>
                  </a:moveTo>
                  <a:lnTo>
                    <a:pt x="556795" y="0"/>
                  </a:lnTo>
                  <a:lnTo>
                    <a:pt x="556795" y="453092"/>
                  </a:lnTo>
                  <a:lnTo>
                    <a:pt x="0" y="453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3" name="Group 13"/>
          <p:cNvGrpSpPr/>
          <p:nvPr/>
        </p:nvGrpSpPr>
        <p:grpSpPr>
          <a:xfrm>
            <a:off x="93387" y="1627976"/>
            <a:ext cx="437176" cy="587172"/>
            <a:chOff x="0" y="0"/>
            <a:chExt cx="582901" cy="782896"/>
          </a:xfrm>
        </p:grpSpPr>
        <p:sp>
          <p:nvSpPr>
            <p:cNvPr id="14" name="Freeform 14"/>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5" name="Freeform 15"/>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16" name="Group 16"/>
          <p:cNvGrpSpPr/>
          <p:nvPr/>
        </p:nvGrpSpPr>
        <p:grpSpPr>
          <a:xfrm>
            <a:off x="17116987" y="1640036"/>
            <a:ext cx="966599" cy="563051"/>
            <a:chOff x="0" y="0"/>
            <a:chExt cx="1288798" cy="750734"/>
          </a:xfrm>
        </p:grpSpPr>
        <p:sp>
          <p:nvSpPr>
            <p:cNvPr id="17" name="Freeform 17"/>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8" name="Freeform 18"/>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
        <p:nvSpPr>
          <p:cNvPr id="19" name="TextBox 19"/>
          <p:cNvSpPr txBox="1"/>
          <p:nvPr/>
        </p:nvSpPr>
        <p:spPr>
          <a:xfrm>
            <a:off x="5388383" y="6210059"/>
            <a:ext cx="8039287" cy="561432"/>
          </a:xfrm>
          <a:prstGeom prst="rect">
            <a:avLst/>
          </a:prstGeom>
        </p:spPr>
        <p:txBody>
          <a:bodyPr lIns="0" tIns="0" rIns="0" bIns="0" rtlCol="0" anchor="t">
            <a:spAutoFit/>
          </a:bodyPr>
          <a:lstStyle/>
          <a:p>
            <a:pPr algn="ctr">
              <a:lnSpc>
                <a:spcPts val="4482"/>
              </a:lnSpc>
            </a:pPr>
            <a:r>
              <a:rPr lang="en-US" sz="3247">
                <a:solidFill>
                  <a:srgbClr val="F3F3F3"/>
                </a:solidFill>
                <a:latin typeface="Ubuntu"/>
              </a:rPr>
              <a:t>Vidéo de la création de l’oeuvre</a:t>
            </a:r>
          </a:p>
        </p:txBody>
      </p:sp>
      <p:sp>
        <p:nvSpPr>
          <p:cNvPr id="20" name="Freeform 20"/>
          <p:cNvSpPr/>
          <p:nvPr/>
        </p:nvSpPr>
        <p:spPr>
          <a:xfrm>
            <a:off x="5896715" y="6354203"/>
            <a:ext cx="417596" cy="339819"/>
          </a:xfrm>
          <a:custGeom>
            <a:avLst/>
            <a:gdLst/>
            <a:ahLst/>
            <a:cxnLst/>
            <a:rect l="l" t="t" r="r" b="b"/>
            <a:pathLst>
              <a:path w="417596" h="339819">
                <a:moveTo>
                  <a:pt x="0" y="0"/>
                </a:moveTo>
                <a:lnTo>
                  <a:pt x="417597" y="0"/>
                </a:lnTo>
                <a:lnTo>
                  <a:pt x="417597" y="339819"/>
                </a:lnTo>
                <a:lnTo>
                  <a:pt x="0" y="339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1" name="Freeform 21"/>
          <p:cNvSpPr/>
          <p:nvPr/>
        </p:nvSpPr>
        <p:spPr>
          <a:xfrm>
            <a:off x="5896715" y="6848960"/>
            <a:ext cx="417596" cy="339819"/>
          </a:xfrm>
          <a:custGeom>
            <a:avLst/>
            <a:gdLst/>
            <a:ahLst/>
            <a:cxnLst/>
            <a:rect l="l" t="t" r="r" b="b"/>
            <a:pathLst>
              <a:path w="417596" h="339819">
                <a:moveTo>
                  <a:pt x="0" y="0"/>
                </a:moveTo>
                <a:lnTo>
                  <a:pt x="417597" y="0"/>
                </a:lnTo>
                <a:lnTo>
                  <a:pt x="417597" y="339818"/>
                </a:lnTo>
                <a:lnTo>
                  <a:pt x="0" y="339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2" name="TextBox 22"/>
          <p:cNvSpPr txBox="1"/>
          <p:nvPr/>
        </p:nvSpPr>
        <p:spPr>
          <a:xfrm>
            <a:off x="6314312" y="6704816"/>
            <a:ext cx="6496615" cy="561432"/>
          </a:xfrm>
          <a:prstGeom prst="rect">
            <a:avLst/>
          </a:prstGeom>
        </p:spPr>
        <p:txBody>
          <a:bodyPr lIns="0" tIns="0" rIns="0" bIns="0" rtlCol="0" anchor="t">
            <a:spAutoFit/>
          </a:bodyPr>
          <a:lstStyle/>
          <a:p>
            <a:pPr algn="ctr">
              <a:lnSpc>
                <a:spcPts val="4482"/>
              </a:lnSpc>
            </a:pPr>
            <a:r>
              <a:rPr lang="en-US" sz="3247">
                <a:solidFill>
                  <a:srgbClr val="F3F3F3"/>
                </a:solidFill>
                <a:latin typeface="Ubuntu"/>
              </a:rPr>
              <a:t>Intégration d’une narration audio</a:t>
            </a:r>
          </a:p>
        </p:txBody>
      </p:sp>
      <p:grpSp>
        <p:nvGrpSpPr>
          <p:cNvPr id="23" name="Group 23"/>
          <p:cNvGrpSpPr/>
          <p:nvPr/>
        </p:nvGrpSpPr>
        <p:grpSpPr>
          <a:xfrm>
            <a:off x="-387366" y="9091640"/>
            <a:ext cx="19192031" cy="1915972"/>
            <a:chOff x="0" y="0"/>
            <a:chExt cx="25589374" cy="2554629"/>
          </a:xfrm>
        </p:grpSpPr>
        <p:sp>
          <p:nvSpPr>
            <p:cNvPr id="24" name="Freeform 24"/>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0">
                <a:alphaModFix amt="56000"/>
                <a:extLst>
                  <a:ext uri="{96DAC541-7B7A-43D3-8B79-37D633B846F1}">
                    <asvg:svgBlip xmlns:asvg="http://schemas.microsoft.com/office/drawing/2016/SVG/main" r:embed="rId11"/>
                  </a:ext>
                </a:extLst>
              </a:blip>
              <a:stretch>
                <a:fillRect b="-463388"/>
              </a:stretch>
            </a:blipFill>
          </p:spPr>
          <p:txBody>
            <a:bodyPr/>
            <a:lstStyle/>
            <a:p>
              <a:endParaRPr lang="fr-CA"/>
            </a:p>
          </p:txBody>
        </p:sp>
        <p:sp>
          <p:nvSpPr>
            <p:cNvPr id="25" name="Freeform 25"/>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2"/>
              <a:stretch>
                <a:fillRect/>
              </a:stretch>
            </a:blipFill>
          </p:spPr>
          <p:txBody>
            <a:bodyPr/>
            <a:lstStyle/>
            <a:p>
              <a:endParaRPr lang="fr-CA"/>
            </a:p>
          </p:txBody>
        </p:sp>
        <p:sp>
          <p:nvSpPr>
            <p:cNvPr id="26" name="Freeform 26"/>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7" name="Freeform 27"/>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8" name="TextBox 28"/>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29" name="TextBox 29"/>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30" name="Freeform 30"/>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1" name="Freeform 31"/>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311975" y="1728351"/>
            <a:ext cx="17387293" cy="5911680"/>
          </a:xfrm>
          <a:custGeom>
            <a:avLst/>
            <a:gdLst/>
            <a:ahLst/>
            <a:cxnLst/>
            <a:rect l="l" t="t" r="r" b="b"/>
            <a:pathLst>
              <a:path w="17387293" h="5911680">
                <a:moveTo>
                  <a:pt x="0" y="0"/>
                </a:moveTo>
                <a:lnTo>
                  <a:pt x="17387293" y="0"/>
                </a:lnTo>
                <a:lnTo>
                  <a:pt x="17387293"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TEMPS DE TRAVAIL</a:t>
            </a:r>
          </a:p>
        </p:txBody>
      </p:sp>
      <p:grpSp>
        <p:nvGrpSpPr>
          <p:cNvPr id="5" name="Group 5"/>
          <p:cNvGrpSpPr/>
          <p:nvPr/>
        </p:nvGrpSpPr>
        <p:grpSpPr>
          <a:xfrm>
            <a:off x="5350952" y="155079"/>
            <a:ext cx="1053780" cy="679638"/>
            <a:chOff x="0" y="0"/>
            <a:chExt cx="1405041" cy="906184"/>
          </a:xfrm>
        </p:grpSpPr>
        <p:sp>
          <p:nvSpPr>
            <p:cNvPr id="6" name="Freeform 6"/>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8" name="Group 8"/>
          <p:cNvGrpSpPr/>
          <p:nvPr/>
        </p:nvGrpSpPr>
        <p:grpSpPr>
          <a:xfrm>
            <a:off x="1577467" y="2162094"/>
            <a:ext cx="7742574" cy="728472"/>
            <a:chOff x="0" y="0"/>
            <a:chExt cx="10323432" cy="971296"/>
          </a:xfrm>
        </p:grpSpPr>
        <p:sp>
          <p:nvSpPr>
            <p:cNvPr id="9" name="Freeform 9"/>
            <p:cNvSpPr/>
            <p:nvPr/>
          </p:nvSpPr>
          <p:spPr>
            <a:xfrm>
              <a:off x="413958" y="32556"/>
              <a:ext cx="676240" cy="906184"/>
            </a:xfrm>
            <a:custGeom>
              <a:avLst/>
              <a:gdLst/>
              <a:ahLst/>
              <a:cxnLst/>
              <a:rect l="l" t="t" r="r" b="b"/>
              <a:pathLst>
                <a:path w="676240" h="906184">
                  <a:moveTo>
                    <a:pt x="0" y="0"/>
                  </a:moveTo>
                  <a:lnTo>
                    <a:pt x="676239" y="0"/>
                  </a:lnTo>
                  <a:lnTo>
                    <a:pt x="676239" y="906184"/>
                  </a:lnTo>
                  <a:lnTo>
                    <a:pt x="0" y="906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 name="Freeform 10"/>
            <p:cNvSpPr/>
            <p:nvPr/>
          </p:nvSpPr>
          <p:spPr>
            <a:xfrm>
              <a:off x="0" y="259102"/>
              <a:ext cx="556795" cy="453092"/>
            </a:xfrm>
            <a:custGeom>
              <a:avLst/>
              <a:gdLst/>
              <a:ahLst/>
              <a:cxnLst/>
              <a:rect l="l" t="t" r="r" b="b"/>
              <a:pathLst>
                <a:path w="556795" h="453092">
                  <a:moveTo>
                    <a:pt x="0" y="0"/>
                  </a:moveTo>
                  <a:lnTo>
                    <a:pt x="556795" y="0"/>
                  </a:lnTo>
                  <a:lnTo>
                    <a:pt x="556795" y="453092"/>
                  </a:lnTo>
                  <a:lnTo>
                    <a:pt x="0" y="453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TextBox 11"/>
            <p:cNvSpPr txBox="1"/>
            <p:nvPr/>
          </p:nvSpPr>
          <p:spPr>
            <a:xfrm>
              <a:off x="1149832" y="-104775"/>
              <a:ext cx="9173600" cy="1076071"/>
            </a:xfrm>
            <a:prstGeom prst="rect">
              <a:avLst/>
            </a:prstGeom>
          </p:spPr>
          <p:txBody>
            <a:bodyPr lIns="0" tIns="0" rIns="0" bIns="0" rtlCol="0" anchor="t">
              <a:spAutoFit/>
            </a:bodyPr>
            <a:lstStyle/>
            <a:p>
              <a:pPr algn="l">
                <a:lnSpc>
                  <a:spcPts val="6623"/>
                </a:lnSpc>
              </a:pPr>
              <a:r>
                <a:rPr lang="en-US" sz="4800">
                  <a:solidFill>
                    <a:srgbClr val="FFDE59"/>
                  </a:solidFill>
                  <a:latin typeface="Ubuntu"/>
                </a:rPr>
                <a:t>Choisir sa plage horaire</a:t>
              </a:r>
            </a:p>
          </p:txBody>
        </p:sp>
      </p:grpSp>
      <p:grpSp>
        <p:nvGrpSpPr>
          <p:cNvPr id="12" name="Group 12"/>
          <p:cNvGrpSpPr/>
          <p:nvPr/>
        </p:nvGrpSpPr>
        <p:grpSpPr>
          <a:xfrm>
            <a:off x="93387" y="879360"/>
            <a:ext cx="437176" cy="587172"/>
            <a:chOff x="0" y="0"/>
            <a:chExt cx="582901" cy="782896"/>
          </a:xfrm>
        </p:grpSpPr>
        <p:sp>
          <p:nvSpPr>
            <p:cNvPr id="13" name="Freeform 13"/>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4" name="Freeform 14"/>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15" name="Group 15"/>
          <p:cNvGrpSpPr/>
          <p:nvPr/>
        </p:nvGrpSpPr>
        <p:grpSpPr>
          <a:xfrm>
            <a:off x="17116987" y="1640036"/>
            <a:ext cx="966599" cy="563051"/>
            <a:chOff x="0" y="0"/>
            <a:chExt cx="1288798" cy="750734"/>
          </a:xfrm>
        </p:grpSpPr>
        <p:sp>
          <p:nvSpPr>
            <p:cNvPr id="16" name="Freeform 16"/>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7" name="Freeform 17"/>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18" name="Group 18"/>
          <p:cNvGrpSpPr/>
          <p:nvPr/>
        </p:nvGrpSpPr>
        <p:grpSpPr>
          <a:xfrm>
            <a:off x="7023041" y="3269724"/>
            <a:ext cx="9381686" cy="5288925"/>
            <a:chOff x="0" y="0"/>
            <a:chExt cx="12508914" cy="7051900"/>
          </a:xfrm>
        </p:grpSpPr>
        <p:sp>
          <p:nvSpPr>
            <p:cNvPr id="19" name="Freeform 19"/>
            <p:cNvSpPr/>
            <p:nvPr/>
          </p:nvSpPr>
          <p:spPr>
            <a:xfrm>
              <a:off x="750385" y="712169"/>
              <a:ext cx="11220341" cy="5627562"/>
            </a:xfrm>
            <a:custGeom>
              <a:avLst/>
              <a:gdLst/>
              <a:ahLst/>
              <a:cxnLst/>
              <a:rect l="l" t="t" r="r" b="b"/>
              <a:pathLst>
                <a:path w="11220341" h="5627562">
                  <a:moveTo>
                    <a:pt x="0" y="0"/>
                  </a:moveTo>
                  <a:lnTo>
                    <a:pt x="11220341" y="0"/>
                  </a:lnTo>
                  <a:lnTo>
                    <a:pt x="11220341" y="5627562"/>
                  </a:lnTo>
                  <a:lnTo>
                    <a:pt x="0" y="5627562"/>
                  </a:lnTo>
                  <a:lnTo>
                    <a:pt x="0" y="0"/>
                  </a:lnTo>
                  <a:close/>
                </a:path>
              </a:pathLst>
            </a:custGeom>
            <a:blipFill>
              <a:blip r:embed="rId10"/>
              <a:stretch>
                <a:fillRect r="-54407"/>
              </a:stretch>
            </a:blipFill>
          </p:spPr>
          <p:txBody>
            <a:bodyPr/>
            <a:lstStyle/>
            <a:p>
              <a:endParaRPr lang="fr-CA"/>
            </a:p>
          </p:txBody>
        </p:sp>
        <p:sp>
          <p:nvSpPr>
            <p:cNvPr id="20" name="Freeform 20"/>
            <p:cNvSpPr/>
            <p:nvPr/>
          </p:nvSpPr>
          <p:spPr>
            <a:xfrm>
              <a:off x="0" y="0"/>
              <a:ext cx="12508914" cy="7051900"/>
            </a:xfrm>
            <a:custGeom>
              <a:avLst/>
              <a:gdLst/>
              <a:ahLst/>
              <a:cxnLst/>
              <a:rect l="l" t="t" r="r" b="b"/>
              <a:pathLst>
                <a:path w="12508914" h="7051900">
                  <a:moveTo>
                    <a:pt x="0" y="0"/>
                  </a:moveTo>
                  <a:lnTo>
                    <a:pt x="12508914" y="0"/>
                  </a:lnTo>
                  <a:lnTo>
                    <a:pt x="12508914" y="7051900"/>
                  </a:lnTo>
                  <a:lnTo>
                    <a:pt x="0" y="70519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grpSp>
      <p:grpSp>
        <p:nvGrpSpPr>
          <p:cNvPr id="21" name="Group 21"/>
          <p:cNvGrpSpPr/>
          <p:nvPr/>
        </p:nvGrpSpPr>
        <p:grpSpPr>
          <a:xfrm>
            <a:off x="2732437" y="2890566"/>
            <a:ext cx="10608529" cy="1014984"/>
            <a:chOff x="0" y="0"/>
            <a:chExt cx="14144705" cy="1353312"/>
          </a:xfrm>
        </p:grpSpPr>
        <p:sp>
          <p:nvSpPr>
            <p:cNvPr id="22" name="Freeform 22"/>
            <p:cNvSpPr/>
            <p:nvPr/>
          </p:nvSpPr>
          <p:spPr>
            <a:xfrm>
              <a:off x="0" y="113403"/>
              <a:ext cx="556795" cy="453092"/>
            </a:xfrm>
            <a:custGeom>
              <a:avLst/>
              <a:gdLst/>
              <a:ahLst/>
              <a:cxnLst/>
              <a:rect l="l" t="t" r="r" b="b"/>
              <a:pathLst>
                <a:path w="556795" h="453092">
                  <a:moveTo>
                    <a:pt x="0" y="0"/>
                  </a:moveTo>
                  <a:lnTo>
                    <a:pt x="556795" y="0"/>
                  </a:lnTo>
                  <a:lnTo>
                    <a:pt x="556795" y="453092"/>
                  </a:lnTo>
                  <a:lnTo>
                    <a:pt x="0" y="453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3" name="TextBox 23"/>
            <p:cNvSpPr txBox="1"/>
            <p:nvPr/>
          </p:nvSpPr>
          <p:spPr>
            <a:xfrm>
              <a:off x="638659" y="-76200"/>
              <a:ext cx="13506046" cy="1429512"/>
            </a:xfrm>
            <a:prstGeom prst="rect">
              <a:avLst/>
            </a:prstGeom>
          </p:spPr>
          <p:txBody>
            <a:bodyPr lIns="0" tIns="0" rIns="0" bIns="0" rtlCol="0" anchor="t">
              <a:spAutoFit/>
            </a:bodyPr>
            <a:lstStyle/>
            <a:p>
              <a:pPr algn="l">
                <a:lnSpc>
                  <a:spcPts val="4277"/>
                </a:lnSpc>
                <a:spcBef>
                  <a:spcPct val="0"/>
                </a:spcBef>
              </a:pPr>
              <a:r>
                <a:rPr lang="en-US" sz="3099">
                  <a:solidFill>
                    <a:srgbClr val="F3F3F3"/>
                  </a:solidFill>
                  <a:latin typeface="Ubuntu"/>
                </a:rPr>
                <a:t>Dans un document commun partagé, sélectionner son temps de création</a:t>
              </a:r>
            </a:p>
          </p:txBody>
        </p:sp>
      </p:grpSp>
      <p:sp>
        <p:nvSpPr>
          <p:cNvPr id="24" name="Freeform 24"/>
          <p:cNvSpPr/>
          <p:nvPr/>
        </p:nvSpPr>
        <p:spPr>
          <a:xfrm>
            <a:off x="5793427" y="4072504"/>
            <a:ext cx="1436322" cy="994653"/>
          </a:xfrm>
          <a:custGeom>
            <a:avLst/>
            <a:gdLst/>
            <a:ahLst/>
            <a:cxnLst/>
            <a:rect l="l" t="t" r="r" b="b"/>
            <a:pathLst>
              <a:path w="1436322" h="994653">
                <a:moveTo>
                  <a:pt x="0" y="0"/>
                </a:moveTo>
                <a:lnTo>
                  <a:pt x="1436323" y="0"/>
                </a:lnTo>
                <a:lnTo>
                  <a:pt x="1436323" y="994653"/>
                </a:lnTo>
                <a:lnTo>
                  <a:pt x="0" y="994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a:p>
        </p:txBody>
      </p:sp>
      <p:grpSp>
        <p:nvGrpSpPr>
          <p:cNvPr id="25" name="Group 25"/>
          <p:cNvGrpSpPr/>
          <p:nvPr/>
        </p:nvGrpSpPr>
        <p:grpSpPr>
          <a:xfrm>
            <a:off x="-387366" y="9091640"/>
            <a:ext cx="19192031" cy="1915972"/>
            <a:chOff x="0" y="0"/>
            <a:chExt cx="25589374" cy="2554629"/>
          </a:xfrm>
        </p:grpSpPr>
        <p:sp>
          <p:nvSpPr>
            <p:cNvPr id="26" name="Freeform 26"/>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5">
                <a:alphaModFix amt="56000"/>
                <a:extLst>
                  <a:ext uri="{96DAC541-7B7A-43D3-8B79-37D633B846F1}">
                    <asvg:svgBlip xmlns:asvg="http://schemas.microsoft.com/office/drawing/2016/SVG/main" r:embed="rId16"/>
                  </a:ext>
                </a:extLst>
              </a:blip>
              <a:stretch>
                <a:fillRect b="-463388"/>
              </a:stretch>
            </a:blipFill>
          </p:spPr>
          <p:txBody>
            <a:bodyPr/>
            <a:lstStyle/>
            <a:p>
              <a:endParaRPr lang="fr-CA"/>
            </a:p>
          </p:txBody>
        </p:sp>
        <p:sp>
          <p:nvSpPr>
            <p:cNvPr id="27" name="Freeform 27"/>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7"/>
              <a:stretch>
                <a:fillRect/>
              </a:stretch>
            </a:blipFill>
          </p:spPr>
          <p:txBody>
            <a:bodyPr/>
            <a:lstStyle/>
            <a:p>
              <a:endParaRPr lang="fr-CA"/>
            </a:p>
          </p:txBody>
        </p:sp>
        <p:sp>
          <p:nvSpPr>
            <p:cNvPr id="28" name="Freeform 28"/>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9" name="Freeform 29"/>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0" name="TextBox 30"/>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31" name="TextBox 31"/>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32" name="Freeform 32"/>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3" name="Freeform 33"/>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450353" y="2456651"/>
            <a:ext cx="17387293" cy="5911680"/>
          </a:xfrm>
          <a:custGeom>
            <a:avLst/>
            <a:gdLst/>
            <a:ahLst/>
            <a:cxnLst/>
            <a:rect l="l" t="t" r="r" b="b"/>
            <a:pathLst>
              <a:path w="17387293" h="5911680">
                <a:moveTo>
                  <a:pt x="0" y="0"/>
                </a:moveTo>
                <a:lnTo>
                  <a:pt x="17387294" y="0"/>
                </a:lnTo>
                <a:lnTo>
                  <a:pt x="17387294"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CHOIX DE L’OEUVRE</a:t>
            </a:r>
          </a:p>
        </p:txBody>
      </p:sp>
      <p:grpSp>
        <p:nvGrpSpPr>
          <p:cNvPr id="5" name="Group 5"/>
          <p:cNvGrpSpPr/>
          <p:nvPr/>
        </p:nvGrpSpPr>
        <p:grpSpPr>
          <a:xfrm>
            <a:off x="5831376" y="155079"/>
            <a:ext cx="1053780" cy="679638"/>
            <a:chOff x="0" y="0"/>
            <a:chExt cx="1405041" cy="906184"/>
          </a:xfrm>
        </p:grpSpPr>
        <p:sp>
          <p:nvSpPr>
            <p:cNvPr id="6" name="Freeform 6"/>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8" name="Group 8"/>
          <p:cNvGrpSpPr/>
          <p:nvPr/>
        </p:nvGrpSpPr>
        <p:grpSpPr>
          <a:xfrm>
            <a:off x="1417371" y="3005313"/>
            <a:ext cx="991475" cy="824125"/>
            <a:chOff x="0" y="0"/>
            <a:chExt cx="1321966" cy="1098833"/>
          </a:xfrm>
        </p:grpSpPr>
        <p:sp>
          <p:nvSpPr>
            <p:cNvPr id="9" name="Freeform 9"/>
            <p:cNvSpPr/>
            <p:nvPr/>
          </p:nvSpPr>
          <p:spPr>
            <a:xfrm>
              <a:off x="501962" y="0"/>
              <a:ext cx="820004" cy="1098833"/>
            </a:xfrm>
            <a:custGeom>
              <a:avLst/>
              <a:gdLst/>
              <a:ahLst/>
              <a:cxnLst/>
              <a:rect l="l" t="t" r="r" b="b"/>
              <a:pathLst>
                <a:path w="820004" h="1098833">
                  <a:moveTo>
                    <a:pt x="0" y="0"/>
                  </a:moveTo>
                  <a:lnTo>
                    <a:pt x="820004" y="0"/>
                  </a:lnTo>
                  <a:lnTo>
                    <a:pt x="820004" y="1098833"/>
                  </a:lnTo>
                  <a:lnTo>
                    <a:pt x="0" y="10988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0" name="Freeform 10"/>
            <p:cNvSpPr/>
            <p:nvPr/>
          </p:nvSpPr>
          <p:spPr>
            <a:xfrm>
              <a:off x="0" y="274708"/>
              <a:ext cx="675166" cy="549416"/>
            </a:xfrm>
            <a:custGeom>
              <a:avLst/>
              <a:gdLst/>
              <a:ahLst/>
              <a:cxnLst/>
              <a:rect l="l" t="t" r="r" b="b"/>
              <a:pathLst>
                <a:path w="675166" h="549416">
                  <a:moveTo>
                    <a:pt x="0" y="0"/>
                  </a:moveTo>
                  <a:lnTo>
                    <a:pt x="675166" y="0"/>
                  </a:lnTo>
                  <a:lnTo>
                    <a:pt x="675166" y="549417"/>
                  </a:lnTo>
                  <a:lnTo>
                    <a:pt x="0" y="5494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1" name="Group 11"/>
          <p:cNvGrpSpPr/>
          <p:nvPr/>
        </p:nvGrpSpPr>
        <p:grpSpPr>
          <a:xfrm>
            <a:off x="93387" y="879360"/>
            <a:ext cx="437176" cy="587172"/>
            <a:chOff x="0" y="0"/>
            <a:chExt cx="582901" cy="782896"/>
          </a:xfrm>
        </p:grpSpPr>
        <p:sp>
          <p:nvSpPr>
            <p:cNvPr id="12" name="Freeform 12"/>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3" name="Freeform 13"/>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14" name="Group 14"/>
          <p:cNvGrpSpPr/>
          <p:nvPr/>
        </p:nvGrpSpPr>
        <p:grpSpPr>
          <a:xfrm>
            <a:off x="17116987" y="1640036"/>
            <a:ext cx="966599" cy="563051"/>
            <a:chOff x="0" y="0"/>
            <a:chExt cx="1288798" cy="750734"/>
          </a:xfrm>
        </p:grpSpPr>
        <p:sp>
          <p:nvSpPr>
            <p:cNvPr id="15" name="Freeform 15"/>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6" name="Freeform 16"/>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
        <p:nvSpPr>
          <p:cNvPr id="17" name="Freeform 17"/>
          <p:cNvSpPr/>
          <p:nvPr/>
        </p:nvSpPr>
        <p:spPr>
          <a:xfrm>
            <a:off x="2381893" y="4107013"/>
            <a:ext cx="506375" cy="412062"/>
          </a:xfrm>
          <a:custGeom>
            <a:avLst/>
            <a:gdLst/>
            <a:ahLst/>
            <a:cxnLst/>
            <a:rect l="l" t="t" r="r" b="b"/>
            <a:pathLst>
              <a:path w="506375" h="412062">
                <a:moveTo>
                  <a:pt x="0" y="0"/>
                </a:moveTo>
                <a:lnTo>
                  <a:pt x="506375" y="0"/>
                </a:lnTo>
                <a:lnTo>
                  <a:pt x="506375" y="412062"/>
                </a:lnTo>
                <a:lnTo>
                  <a:pt x="0" y="412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nvGrpSpPr>
          <p:cNvPr id="18" name="Group 18"/>
          <p:cNvGrpSpPr/>
          <p:nvPr/>
        </p:nvGrpSpPr>
        <p:grpSpPr>
          <a:xfrm>
            <a:off x="12959289" y="4139943"/>
            <a:ext cx="2007114" cy="2007114"/>
            <a:chOff x="0" y="0"/>
            <a:chExt cx="13716000" cy="13716000"/>
          </a:xfrm>
        </p:grpSpPr>
        <p:sp>
          <p:nvSpPr>
            <p:cNvPr id="19" name="Freeform 19">
              <a:hlinkClick r:id="rId10" tooltip="https://artsandculture.google.com/category/artist"/>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a:stretch>
            </a:blipFill>
          </p:spPr>
          <p:txBody>
            <a:bodyPr/>
            <a:lstStyle/>
            <a:p>
              <a:endParaRPr lang="fr-CA"/>
            </a:p>
          </p:txBody>
        </p:sp>
      </p:grpSp>
      <p:grpSp>
        <p:nvGrpSpPr>
          <p:cNvPr id="20" name="Group 20"/>
          <p:cNvGrpSpPr/>
          <p:nvPr/>
        </p:nvGrpSpPr>
        <p:grpSpPr>
          <a:xfrm>
            <a:off x="12344306" y="1754132"/>
            <a:ext cx="2249747" cy="2249747"/>
            <a:chOff x="0" y="0"/>
            <a:chExt cx="13716000" cy="13716000"/>
          </a:xfrm>
        </p:grpSpPr>
        <p:sp>
          <p:nvSpPr>
            <p:cNvPr id="21" name="Freeform 21">
              <a:hlinkClick r:id="rId12" tooltip="https://www.mbam.qc.ca/fr/collections/?age=10%2C11"/>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3"/>
              <a:stretch>
                <a:fillRect/>
              </a:stretch>
            </a:blipFill>
          </p:spPr>
          <p:txBody>
            <a:bodyPr/>
            <a:lstStyle/>
            <a:p>
              <a:endParaRPr lang="fr-CA"/>
            </a:p>
          </p:txBody>
        </p:sp>
      </p:grpSp>
      <p:grpSp>
        <p:nvGrpSpPr>
          <p:cNvPr id="22" name="Group 22"/>
          <p:cNvGrpSpPr/>
          <p:nvPr/>
        </p:nvGrpSpPr>
        <p:grpSpPr>
          <a:xfrm>
            <a:off x="14966402" y="2327369"/>
            <a:ext cx="2907273" cy="2907273"/>
            <a:chOff x="0" y="0"/>
            <a:chExt cx="13716000" cy="13716000"/>
          </a:xfrm>
        </p:grpSpPr>
        <p:sp>
          <p:nvSpPr>
            <p:cNvPr id="23" name="Freeform 23">
              <a:hlinkClick r:id="rId14" tooltip="https://educart.ca/fr/ressources/"/>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5"/>
              <a:stretch>
                <a:fillRect t="-223" b="-223"/>
              </a:stretch>
            </a:blipFill>
          </p:spPr>
          <p:txBody>
            <a:bodyPr/>
            <a:lstStyle/>
            <a:p>
              <a:endParaRPr lang="fr-CA"/>
            </a:p>
          </p:txBody>
        </p:sp>
      </p:grpSp>
      <p:grpSp>
        <p:nvGrpSpPr>
          <p:cNvPr id="24" name="Group 24"/>
          <p:cNvGrpSpPr/>
          <p:nvPr/>
        </p:nvGrpSpPr>
        <p:grpSpPr>
          <a:xfrm>
            <a:off x="15231191" y="5412491"/>
            <a:ext cx="2292898" cy="2292898"/>
            <a:chOff x="0" y="0"/>
            <a:chExt cx="13716000" cy="13716000"/>
          </a:xfrm>
        </p:grpSpPr>
        <p:sp>
          <p:nvSpPr>
            <p:cNvPr id="25" name="Freeform 25">
              <a:hlinkClick r:id="rId16" tooltip="https://collections.louvre.fr/recherche?typology%5B0%5D=22&amp;datingStartYear=1900&amp;datingEndYear=2024"/>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7"/>
              <a:stretch>
                <a:fillRect l="-56280" r="-176240"/>
              </a:stretch>
            </a:blipFill>
          </p:spPr>
          <p:txBody>
            <a:bodyPr/>
            <a:lstStyle/>
            <a:p>
              <a:endParaRPr lang="fr-CA"/>
            </a:p>
          </p:txBody>
        </p:sp>
      </p:grpSp>
      <p:sp>
        <p:nvSpPr>
          <p:cNvPr id="26" name="TextBox 26"/>
          <p:cNvSpPr txBox="1"/>
          <p:nvPr/>
        </p:nvSpPr>
        <p:spPr>
          <a:xfrm>
            <a:off x="2463081" y="2851880"/>
            <a:ext cx="10080122" cy="1007166"/>
          </a:xfrm>
          <a:prstGeom prst="rect">
            <a:avLst/>
          </a:prstGeom>
        </p:spPr>
        <p:txBody>
          <a:bodyPr lIns="0" tIns="0" rIns="0" bIns="0" rtlCol="0" anchor="t">
            <a:spAutoFit/>
          </a:bodyPr>
          <a:lstStyle/>
          <a:p>
            <a:pPr algn="l">
              <a:lnSpc>
                <a:spcPts val="8032"/>
              </a:lnSpc>
            </a:pPr>
            <a:r>
              <a:rPr lang="en-US" sz="5820">
                <a:solidFill>
                  <a:srgbClr val="FFDE59"/>
                </a:solidFill>
                <a:latin typeface="Ubuntu"/>
              </a:rPr>
              <a:t>Choisir son oeuvre et artiste</a:t>
            </a:r>
          </a:p>
        </p:txBody>
      </p:sp>
      <p:sp>
        <p:nvSpPr>
          <p:cNvPr id="27" name="TextBox 27"/>
          <p:cNvSpPr txBox="1"/>
          <p:nvPr/>
        </p:nvSpPr>
        <p:spPr>
          <a:xfrm>
            <a:off x="2962719" y="3927679"/>
            <a:ext cx="8555652" cy="1306963"/>
          </a:xfrm>
          <a:prstGeom prst="rect">
            <a:avLst/>
          </a:prstGeom>
        </p:spPr>
        <p:txBody>
          <a:bodyPr lIns="0" tIns="0" rIns="0" bIns="0" rtlCol="0" anchor="t">
            <a:spAutoFit/>
          </a:bodyPr>
          <a:lstStyle/>
          <a:p>
            <a:pPr algn="l">
              <a:lnSpc>
                <a:spcPts val="5187"/>
              </a:lnSpc>
            </a:pPr>
            <a:r>
              <a:rPr lang="en-US" sz="3759">
                <a:solidFill>
                  <a:srgbClr val="F3F3F3"/>
                </a:solidFill>
                <a:latin typeface="Ubuntu"/>
              </a:rPr>
              <a:t>Époque moderne ou contemporaine</a:t>
            </a:r>
          </a:p>
          <a:p>
            <a:pPr algn="l">
              <a:lnSpc>
                <a:spcPts val="5187"/>
              </a:lnSpc>
              <a:spcBef>
                <a:spcPct val="0"/>
              </a:spcBef>
            </a:pPr>
            <a:r>
              <a:rPr lang="en-US" sz="3759">
                <a:solidFill>
                  <a:srgbClr val="F3F3F3"/>
                </a:solidFill>
                <a:latin typeface="Ubuntu"/>
              </a:rPr>
              <a:t>1900 à 2023</a:t>
            </a:r>
          </a:p>
        </p:txBody>
      </p:sp>
      <p:sp>
        <p:nvSpPr>
          <p:cNvPr id="28" name="TextBox 28"/>
          <p:cNvSpPr txBox="1"/>
          <p:nvPr/>
        </p:nvSpPr>
        <p:spPr>
          <a:xfrm rot="-1090398">
            <a:off x="7846774" y="6432963"/>
            <a:ext cx="4607921" cy="1305316"/>
          </a:xfrm>
          <a:prstGeom prst="rect">
            <a:avLst/>
          </a:prstGeom>
        </p:spPr>
        <p:txBody>
          <a:bodyPr lIns="0" tIns="0" rIns="0" bIns="0" rtlCol="0" anchor="t">
            <a:spAutoFit/>
          </a:bodyPr>
          <a:lstStyle/>
          <a:p>
            <a:pPr algn="l">
              <a:lnSpc>
                <a:spcPts val="5140"/>
              </a:lnSpc>
              <a:spcBef>
                <a:spcPct val="0"/>
              </a:spcBef>
            </a:pPr>
            <a:r>
              <a:rPr lang="en-US" sz="3724">
                <a:solidFill>
                  <a:srgbClr val="00DFFF"/>
                </a:solidFill>
                <a:latin typeface="Ubuntu"/>
              </a:rPr>
              <a:t>Quelques liens pour lancer ta recherche!</a:t>
            </a:r>
          </a:p>
        </p:txBody>
      </p:sp>
      <p:sp>
        <p:nvSpPr>
          <p:cNvPr id="29" name="Freeform 29"/>
          <p:cNvSpPr/>
          <p:nvPr/>
        </p:nvSpPr>
        <p:spPr>
          <a:xfrm rot="-1187175">
            <a:off x="12070467" y="5774644"/>
            <a:ext cx="1436322" cy="994653"/>
          </a:xfrm>
          <a:custGeom>
            <a:avLst/>
            <a:gdLst/>
            <a:ahLst/>
            <a:cxnLst/>
            <a:rect l="l" t="t" r="r" b="b"/>
            <a:pathLst>
              <a:path w="1436322" h="994653">
                <a:moveTo>
                  <a:pt x="0" y="0"/>
                </a:moveTo>
                <a:lnTo>
                  <a:pt x="1436322" y="0"/>
                </a:lnTo>
                <a:lnTo>
                  <a:pt x="1436322" y="994653"/>
                </a:lnTo>
                <a:lnTo>
                  <a:pt x="0" y="99465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grpSp>
        <p:nvGrpSpPr>
          <p:cNvPr id="30" name="Group 30"/>
          <p:cNvGrpSpPr/>
          <p:nvPr/>
        </p:nvGrpSpPr>
        <p:grpSpPr>
          <a:xfrm>
            <a:off x="-387366" y="9091640"/>
            <a:ext cx="19192031" cy="1915972"/>
            <a:chOff x="0" y="0"/>
            <a:chExt cx="25589374" cy="2554629"/>
          </a:xfrm>
        </p:grpSpPr>
        <p:sp>
          <p:nvSpPr>
            <p:cNvPr id="31" name="Freeform 31"/>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20">
                <a:alphaModFix amt="56000"/>
                <a:extLst>
                  <a:ext uri="{96DAC541-7B7A-43D3-8B79-37D633B846F1}">
                    <asvg:svgBlip xmlns:asvg="http://schemas.microsoft.com/office/drawing/2016/SVG/main" r:embed="rId21"/>
                  </a:ext>
                </a:extLst>
              </a:blip>
              <a:stretch>
                <a:fillRect b="-463388"/>
              </a:stretch>
            </a:blipFill>
          </p:spPr>
          <p:txBody>
            <a:bodyPr/>
            <a:lstStyle/>
            <a:p>
              <a:endParaRPr lang="fr-CA"/>
            </a:p>
          </p:txBody>
        </p:sp>
        <p:sp>
          <p:nvSpPr>
            <p:cNvPr id="32" name="Freeform 32"/>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22"/>
              <a:stretch>
                <a:fillRect/>
              </a:stretch>
            </a:blipFill>
          </p:spPr>
          <p:txBody>
            <a:bodyPr/>
            <a:lstStyle/>
            <a:p>
              <a:endParaRPr lang="fr-CA"/>
            </a:p>
          </p:txBody>
        </p:sp>
        <p:sp>
          <p:nvSpPr>
            <p:cNvPr id="33" name="Freeform 33"/>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4" name="Freeform 34"/>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5" name="TextBox 35"/>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36" name="TextBox 36"/>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37" name="Freeform 37"/>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8" name="Freeform 38"/>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311975" y="1728351"/>
            <a:ext cx="17387293" cy="5911680"/>
          </a:xfrm>
          <a:custGeom>
            <a:avLst/>
            <a:gdLst/>
            <a:ahLst/>
            <a:cxnLst/>
            <a:rect l="l" t="t" r="r" b="b"/>
            <a:pathLst>
              <a:path w="17387293" h="5911680">
                <a:moveTo>
                  <a:pt x="0" y="0"/>
                </a:moveTo>
                <a:lnTo>
                  <a:pt x="17387293" y="0"/>
                </a:lnTo>
                <a:lnTo>
                  <a:pt x="17387293"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COLLECTE D’INFOS</a:t>
            </a:r>
          </a:p>
        </p:txBody>
      </p:sp>
      <p:grpSp>
        <p:nvGrpSpPr>
          <p:cNvPr id="5" name="Group 5"/>
          <p:cNvGrpSpPr/>
          <p:nvPr/>
        </p:nvGrpSpPr>
        <p:grpSpPr>
          <a:xfrm>
            <a:off x="5596187" y="155079"/>
            <a:ext cx="1053780" cy="679638"/>
            <a:chOff x="0" y="0"/>
            <a:chExt cx="1405041" cy="906184"/>
          </a:xfrm>
        </p:grpSpPr>
        <p:sp>
          <p:nvSpPr>
            <p:cNvPr id="6" name="Freeform 6"/>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
        <p:nvSpPr>
          <p:cNvPr id="8" name="Freeform 8"/>
          <p:cNvSpPr/>
          <p:nvPr/>
        </p:nvSpPr>
        <p:spPr>
          <a:xfrm>
            <a:off x="1887935" y="2186511"/>
            <a:ext cx="507180" cy="679638"/>
          </a:xfrm>
          <a:custGeom>
            <a:avLst/>
            <a:gdLst/>
            <a:ahLst/>
            <a:cxnLst/>
            <a:rect l="l" t="t" r="r" b="b"/>
            <a:pathLst>
              <a:path w="507180" h="679638">
                <a:moveTo>
                  <a:pt x="0" y="0"/>
                </a:moveTo>
                <a:lnTo>
                  <a:pt x="507180" y="0"/>
                </a:lnTo>
                <a:lnTo>
                  <a:pt x="507180" y="679638"/>
                </a:lnTo>
                <a:lnTo>
                  <a:pt x="0" y="6796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9" name="Freeform 9"/>
          <p:cNvSpPr/>
          <p:nvPr/>
        </p:nvSpPr>
        <p:spPr>
          <a:xfrm>
            <a:off x="1577467" y="2356420"/>
            <a:ext cx="417596" cy="339819"/>
          </a:xfrm>
          <a:custGeom>
            <a:avLst/>
            <a:gdLst/>
            <a:ahLst/>
            <a:cxnLst/>
            <a:rect l="l" t="t" r="r" b="b"/>
            <a:pathLst>
              <a:path w="417596" h="339819">
                <a:moveTo>
                  <a:pt x="0" y="0"/>
                </a:moveTo>
                <a:lnTo>
                  <a:pt x="417596" y="0"/>
                </a:lnTo>
                <a:lnTo>
                  <a:pt x="417596" y="339819"/>
                </a:lnTo>
                <a:lnTo>
                  <a:pt x="0" y="339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TextBox 10"/>
          <p:cNvSpPr txBox="1"/>
          <p:nvPr/>
        </p:nvSpPr>
        <p:spPr>
          <a:xfrm>
            <a:off x="2399897" y="2081736"/>
            <a:ext cx="12981580" cy="1671447"/>
          </a:xfrm>
          <a:prstGeom prst="rect">
            <a:avLst/>
          </a:prstGeom>
        </p:spPr>
        <p:txBody>
          <a:bodyPr lIns="0" tIns="0" rIns="0" bIns="0" rtlCol="0" anchor="t">
            <a:spAutoFit/>
          </a:bodyPr>
          <a:lstStyle/>
          <a:p>
            <a:pPr algn="l">
              <a:lnSpc>
                <a:spcPts val="6623"/>
              </a:lnSpc>
            </a:pPr>
            <a:r>
              <a:rPr lang="en-US" sz="4800">
                <a:solidFill>
                  <a:srgbClr val="FFDE59"/>
                </a:solidFill>
                <a:latin typeface="Ubuntu"/>
              </a:rPr>
              <a:t>Trouve les informations sur l’artiste et l’oeuvre </a:t>
            </a:r>
          </a:p>
          <a:p>
            <a:pPr algn="l">
              <a:lnSpc>
                <a:spcPts val="6623"/>
              </a:lnSpc>
            </a:pPr>
            <a:endParaRPr lang="en-US" sz="4800">
              <a:solidFill>
                <a:srgbClr val="FFDE59"/>
              </a:solidFill>
              <a:latin typeface="Ubuntu"/>
            </a:endParaRPr>
          </a:p>
        </p:txBody>
      </p:sp>
      <p:grpSp>
        <p:nvGrpSpPr>
          <p:cNvPr id="11" name="Group 11"/>
          <p:cNvGrpSpPr/>
          <p:nvPr/>
        </p:nvGrpSpPr>
        <p:grpSpPr>
          <a:xfrm>
            <a:off x="93387" y="879360"/>
            <a:ext cx="437176" cy="587172"/>
            <a:chOff x="0" y="0"/>
            <a:chExt cx="582901" cy="782896"/>
          </a:xfrm>
        </p:grpSpPr>
        <p:sp>
          <p:nvSpPr>
            <p:cNvPr id="12" name="Freeform 12"/>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3" name="Freeform 13"/>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14" name="Group 14"/>
          <p:cNvGrpSpPr/>
          <p:nvPr/>
        </p:nvGrpSpPr>
        <p:grpSpPr>
          <a:xfrm>
            <a:off x="17116987" y="1640036"/>
            <a:ext cx="966599" cy="563051"/>
            <a:chOff x="0" y="0"/>
            <a:chExt cx="1288798" cy="750734"/>
          </a:xfrm>
        </p:grpSpPr>
        <p:sp>
          <p:nvSpPr>
            <p:cNvPr id="15" name="Freeform 15"/>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6" name="Freeform 16"/>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
        <p:nvSpPr>
          <p:cNvPr id="17" name="Freeform 17"/>
          <p:cNvSpPr/>
          <p:nvPr/>
        </p:nvSpPr>
        <p:spPr>
          <a:xfrm>
            <a:off x="4849626" y="4180643"/>
            <a:ext cx="8368161" cy="4269256"/>
          </a:xfrm>
          <a:custGeom>
            <a:avLst/>
            <a:gdLst/>
            <a:ahLst/>
            <a:cxnLst/>
            <a:rect l="l" t="t" r="r" b="b"/>
            <a:pathLst>
              <a:path w="8368161" h="4269256">
                <a:moveTo>
                  <a:pt x="0" y="0"/>
                </a:moveTo>
                <a:lnTo>
                  <a:pt x="8368161" y="0"/>
                </a:lnTo>
                <a:lnTo>
                  <a:pt x="8368161" y="4269257"/>
                </a:lnTo>
                <a:lnTo>
                  <a:pt x="0" y="4269257"/>
                </a:lnTo>
                <a:lnTo>
                  <a:pt x="0" y="0"/>
                </a:lnTo>
                <a:close/>
              </a:path>
            </a:pathLst>
          </a:custGeom>
          <a:blipFill>
            <a:blip r:embed="rId10"/>
            <a:stretch>
              <a:fillRect t="-1979" r="-17804"/>
            </a:stretch>
          </a:blipFill>
        </p:spPr>
        <p:txBody>
          <a:bodyPr/>
          <a:lstStyle/>
          <a:p>
            <a:endParaRPr lang="fr-CA"/>
          </a:p>
        </p:txBody>
      </p:sp>
      <p:sp>
        <p:nvSpPr>
          <p:cNvPr id="18" name="Freeform 18">
            <a:hlinkClick r:id="rId11" tooltip="https://docs.google.com/document/d/1Q-ETtYK_GO9Y1w6em1nPdk37AWOsrHDlMEPCjszbPp8/copy"/>
          </p:cNvPr>
          <p:cNvSpPr/>
          <p:nvPr/>
        </p:nvSpPr>
        <p:spPr>
          <a:xfrm>
            <a:off x="4314779" y="3622310"/>
            <a:ext cx="9381686" cy="5288925"/>
          </a:xfrm>
          <a:custGeom>
            <a:avLst/>
            <a:gdLst/>
            <a:ahLst/>
            <a:cxnLst/>
            <a:rect l="l" t="t" r="r" b="b"/>
            <a:pathLst>
              <a:path w="9381686" h="5288925">
                <a:moveTo>
                  <a:pt x="0" y="0"/>
                </a:moveTo>
                <a:lnTo>
                  <a:pt x="9381685" y="0"/>
                </a:lnTo>
                <a:lnTo>
                  <a:pt x="9381685" y="5288926"/>
                </a:lnTo>
                <a:lnTo>
                  <a:pt x="0" y="52889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grpSp>
        <p:nvGrpSpPr>
          <p:cNvPr id="19" name="Group 19"/>
          <p:cNvGrpSpPr/>
          <p:nvPr/>
        </p:nvGrpSpPr>
        <p:grpSpPr>
          <a:xfrm>
            <a:off x="2741356" y="2969847"/>
            <a:ext cx="10608529" cy="472059"/>
            <a:chOff x="0" y="0"/>
            <a:chExt cx="14144705" cy="629412"/>
          </a:xfrm>
        </p:grpSpPr>
        <p:sp>
          <p:nvSpPr>
            <p:cNvPr id="20" name="Freeform 20"/>
            <p:cNvSpPr/>
            <p:nvPr/>
          </p:nvSpPr>
          <p:spPr>
            <a:xfrm>
              <a:off x="0" y="113403"/>
              <a:ext cx="556795" cy="453092"/>
            </a:xfrm>
            <a:custGeom>
              <a:avLst/>
              <a:gdLst/>
              <a:ahLst/>
              <a:cxnLst/>
              <a:rect l="l" t="t" r="r" b="b"/>
              <a:pathLst>
                <a:path w="556795" h="453092">
                  <a:moveTo>
                    <a:pt x="0" y="0"/>
                  </a:moveTo>
                  <a:lnTo>
                    <a:pt x="556795" y="0"/>
                  </a:lnTo>
                  <a:lnTo>
                    <a:pt x="556795" y="453092"/>
                  </a:lnTo>
                  <a:lnTo>
                    <a:pt x="0" y="4530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1" name="TextBox 21"/>
            <p:cNvSpPr txBox="1"/>
            <p:nvPr/>
          </p:nvSpPr>
          <p:spPr>
            <a:xfrm>
              <a:off x="638659" y="-76200"/>
              <a:ext cx="13506046" cy="705612"/>
            </a:xfrm>
            <a:prstGeom prst="rect">
              <a:avLst/>
            </a:prstGeom>
          </p:spPr>
          <p:txBody>
            <a:bodyPr lIns="0" tIns="0" rIns="0" bIns="0" rtlCol="0" anchor="t">
              <a:spAutoFit/>
            </a:bodyPr>
            <a:lstStyle/>
            <a:p>
              <a:pPr algn="l">
                <a:lnSpc>
                  <a:spcPts val="4277"/>
                </a:lnSpc>
                <a:spcBef>
                  <a:spcPct val="0"/>
                </a:spcBef>
              </a:pPr>
              <a:r>
                <a:rPr lang="en-US" sz="3099">
                  <a:solidFill>
                    <a:srgbClr val="F3F3F3"/>
                  </a:solidFill>
                  <a:latin typeface="Ubuntu"/>
                </a:rPr>
                <a:t>Consigne-les dans le document prévu à cet effet</a:t>
              </a:r>
            </a:p>
          </p:txBody>
        </p:sp>
      </p:grpSp>
      <p:sp>
        <p:nvSpPr>
          <p:cNvPr id="22" name="Freeform 22"/>
          <p:cNvSpPr/>
          <p:nvPr/>
        </p:nvSpPr>
        <p:spPr>
          <a:xfrm>
            <a:off x="2878456" y="3874170"/>
            <a:ext cx="1436322" cy="994653"/>
          </a:xfrm>
          <a:custGeom>
            <a:avLst/>
            <a:gdLst/>
            <a:ahLst/>
            <a:cxnLst/>
            <a:rect l="l" t="t" r="r" b="b"/>
            <a:pathLst>
              <a:path w="1436322" h="994653">
                <a:moveTo>
                  <a:pt x="0" y="0"/>
                </a:moveTo>
                <a:lnTo>
                  <a:pt x="1436323" y="0"/>
                </a:lnTo>
                <a:lnTo>
                  <a:pt x="1436323" y="994654"/>
                </a:lnTo>
                <a:lnTo>
                  <a:pt x="0" y="9946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grpSp>
        <p:nvGrpSpPr>
          <p:cNvPr id="23" name="Group 23"/>
          <p:cNvGrpSpPr/>
          <p:nvPr/>
        </p:nvGrpSpPr>
        <p:grpSpPr>
          <a:xfrm>
            <a:off x="-387366" y="9091640"/>
            <a:ext cx="19192031" cy="1915972"/>
            <a:chOff x="0" y="0"/>
            <a:chExt cx="25589374" cy="2554629"/>
          </a:xfrm>
        </p:grpSpPr>
        <p:sp>
          <p:nvSpPr>
            <p:cNvPr id="24" name="Freeform 24"/>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6">
                <a:alphaModFix amt="56000"/>
                <a:extLst>
                  <a:ext uri="{96DAC541-7B7A-43D3-8B79-37D633B846F1}">
                    <asvg:svgBlip xmlns:asvg="http://schemas.microsoft.com/office/drawing/2016/SVG/main" r:embed="rId17"/>
                  </a:ext>
                </a:extLst>
              </a:blip>
              <a:stretch>
                <a:fillRect b="-463388"/>
              </a:stretch>
            </a:blipFill>
          </p:spPr>
          <p:txBody>
            <a:bodyPr/>
            <a:lstStyle/>
            <a:p>
              <a:endParaRPr lang="fr-CA"/>
            </a:p>
          </p:txBody>
        </p:sp>
        <p:sp>
          <p:nvSpPr>
            <p:cNvPr id="25" name="Freeform 25"/>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8"/>
              <a:stretch>
                <a:fillRect/>
              </a:stretch>
            </a:blipFill>
          </p:spPr>
          <p:txBody>
            <a:bodyPr/>
            <a:lstStyle/>
            <a:p>
              <a:endParaRPr lang="fr-CA"/>
            </a:p>
          </p:txBody>
        </p:sp>
        <p:sp>
          <p:nvSpPr>
            <p:cNvPr id="26" name="Freeform 26"/>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7" name="Freeform 27"/>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8" name="TextBox 28"/>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29" name="TextBox 29"/>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30" name="Freeform 30"/>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1" name="Freeform 31"/>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450353" y="2456651"/>
            <a:ext cx="17387293" cy="5911680"/>
          </a:xfrm>
          <a:custGeom>
            <a:avLst/>
            <a:gdLst/>
            <a:ahLst/>
            <a:cxnLst/>
            <a:rect l="l" t="t" r="r" b="b"/>
            <a:pathLst>
              <a:path w="17387293" h="5911680">
                <a:moveTo>
                  <a:pt x="0" y="0"/>
                </a:moveTo>
                <a:lnTo>
                  <a:pt x="17387294" y="0"/>
                </a:lnTo>
                <a:lnTo>
                  <a:pt x="17387294"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COLLECTE D’INFOS</a:t>
            </a:r>
          </a:p>
        </p:txBody>
      </p:sp>
      <p:grpSp>
        <p:nvGrpSpPr>
          <p:cNvPr id="5" name="Group 5"/>
          <p:cNvGrpSpPr/>
          <p:nvPr/>
        </p:nvGrpSpPr>
        <p:grpSpPr>
          <a:xfrm>
            <a:off x="1417371" y="3005313"/>
            <a:ext cx="991475" cy="824125"/>
            <a:chOff x="0" y="0"/>
            <a:chExt cx="1321966" cy="1098833"/>
          </a:xfrm>
        </p:grpSpPr>
        <p:sp>
          <p:nvSpPr>
            <p:cNvPr id="6" name="Freeform 6"/>
            <p:cNvSpPr/>
            <p:nvPr/>
          </p:nvSpPr>
          <p:spPr>
            <a:xfrm>
              <a:off x="501962" y="0"/>
              <a:ext cx="820004" cy="1098833"/>
            </a:xfrm>
            <a:custGeom>
              <a:avLst/>
              <a:gdLst/>
              <a:ahLst/>
              <a:cxnLst/>
              <a:rect l="l" t="t" r="r" b="b"/>
              <a:pathLst>
                <a:path w="820004" h="1098833">
                  <a:moveTo>
                    <a:pt x="0" y="0"/>
                  </a:moveTo>
                  <a:lnTo>
                    <a:pt x="820004" y="0"/>
                  </a:lnTo>
                  <a:lnTo>
                    <a:pt x="820004" y="1098833"/>
                  </a:lnTo>
                  <a:lnTo>
                    <a:pt x="0" y="1098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a:off x="0" y="274708"/>
              <a:ext cx="675166" cy="549416"/>
            </a:xfrm>
            <a:custGeom>
              <a:avLst/>
              <a:gdLst/>
              <a:ahLst/>
              <a:cxnLst/>
              <a:rect l="l" t="t" r="r" b="b"/>
              <a:pathLst>
                <a:path w="675166" h="549416">
                  <a:moveTo>
                    <a:pt x="0" y="0"/>
                  </a:moveTo>
                  <a:lnTo>
                    <a:pt x="675166" y="0"/>
                  </a:lnTo>
                  <a:lnTo>
                    <a:pt x="675166" y="549417"/>
                  </a:lnTo>
                  <a:lnTo>
                    <a:pt x="0" y="549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8" name="Group 8"/>
          <p:cNvGrpSpPr/>
          <p:nvPr/>
        </p:nvGrpSpPr>
        <p:grpSpPr>
          <a:xfrm>
            <a:off x="93387" y="879360"/>
            <a:ext cx="437176" cy="587172"/>
            <a:chOff x="0" y="0"/>
            <a:chExt cx="582901" cy="782896"/>
          </a:xfrm>
        </p:grpSpPr>
        <p:sp>
          <p:nvSpPr>
            <p:cNvPr id="9" name="Freeform 9"/>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1" name="Group 11"/>
          <p:cNvGrpSpPr/>
          <p:nvPr/>
        </p:nvGrpSpPr>
        <p:grpSpPr>
          <a:xfrm>
            <a:off x="17116987" y="1640036"/>
            <a:ext cx="966599" cy="563051"/>
            <a:chOff x="0" y="0"/>
            <a:chExt cx="1288798" cy="750734"/>
          </a:xfrm>
        </p:grpSpPr>
        <p:sp>
          <p:nvSpPr>
            <p:cNvPr id="12" name="Freeform 12"/>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3" name="Freeform 13"/>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
        <p:nvSpPr>
          <p:cNvPr id="14" name="TextBox 14"/>
          <p:cNvSpPr txBox="1"/>
          <p:nvPr/>
        </p:nvSpPr>
        <p:spPr>
          <a:xfrm>
            <a:off x="2463081" y="2851880"/>
            <a:ext cx="10080122" cy="1007166"/>
          </a:xfrm>
          <a:prstGeom prst="rect">
            <a:avLst/>
          </a:prstGeom>
        </p:spPr>
        <p:txBody>
          <a:bodyPr lIns="0" tIns="0" rIns="0" bIns="0" rtlCol="0" anchor="t">
            <a:spAutoFit/>
          </a:bodyPr>
          <a:lstStyle/>
          <a:p>
            <a:pPr algn="l">
              <a:lnSpc>
                <a:spcPts val="8032"/>
              </a:lnSpc>
            </a:pPr>
            <a:r>
              <a:rPr lang="en-US" sz="5820">
                <a:solidFill>
                  <a:srgbClr val="FFDE59"/>
                </a:solidFill>
                <a:latin typeface="Ubuntu"/>
              </a:rPr>
              <a:t>Qui est l’artiste? </a:t>
            </a:r>
          </a:p>
        </p:txBody>
      </p:sp>
      <p:grpSp>
        <p:nvGrpSpPr>
          <p:cNvPr id="15" name="Group 15"/>
          <p:cNvGrpSpPr/>
          <p:nvPr/>
        </p:nvGrpSpPr>
        <p:grpSpPr>
          <a:xfrm>
            <a:off x="2978379" y="3990220"/>
            <a:ext cx="11274363" cy="572416"/>
            <a:chOff x="0" y="0"/>
            <a:chExt cx="15032484" cy="763221"/>
          </a:xfrm>
        </p:grpSpPr>
        <p:sp>
          <p:nvSpPr>
            <p:cNvPr id="16" name="Freeform 16"/>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7" name="TextBox 17"/>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Année de naissance (et de mort, s’il y a lieu)</a:t>
              </a:r>
            </a:p>
          </p:txBody>
        </p:sp>
      </p:grpSp>
      <p:grpSp>
        <p:nvGrpSpPr>
          <p:cNvPr id="18" name="Group 18"/>
          <p:cNvGrpSpPr/>
          <p:nvPr/>
        </p:nvGrpSpPr>
        <p:grpSpPr>
          <a:xfrm>
            <a:off x="2978379" y="4685633"/>
            <a:ext cx="11274363" cy="572416"/>
            <a:chOff x="0" y="0"/>
            <a:chExt cx="15032484" cy="763221"/>
          </a:xfrm>
        </p:grpSpPr>
        <p:sp>
          <p:nvSpPr>
            <p:cNvPr id="19" name="Freeform 19"/>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0" name="TextBox 20"/>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Son oeuvre la plus célèbre</a:t>
              </a:r>
            </a:p>
          </p:txBody>
        </p:sp>
      </p:grpSp>
      <p:grpSp>
        <p:nvGrpSpPr>
          <p:cNvPr id="21" name="Group 21"/>
          <p:cNvGrpSpPr/>
          <p:nvPr/>
        </p:nvGrpSpPr>
        <p:grpSpPr>
          <a:xfrm>
            <a:off x="2978379" y="5400924"/>
            <a:ext cx="11274363" cy="572416"/>
            <a:chOff x="0" y="0"/>
            <a:chExt cx="15032484" cy="763221"/>
          </a:xfrm>
        </p:grpSpPr>
        <p:sp>
          <p:nvSpPr>
            <p:cNvPr id="22" name="Freeform 22"/>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3" name="TextBox 23"/>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Mouvement artistique + courte explication</a:t>
              </a:r>
            </a:p>
          </p:txBody>
        </p:sp>
      </p:grpSp>
      <p:grpSp>
        <p:nvGrpSpPr>
          <p:cNvPr id="24" name="Group 24"/>
          <p:cNvGrpSpPr/>
          <p:nvPr/>
        </p:nvGrpSpPr>
        <p:grpSpPr>
          <a:xfrm>
            <a:off x="13393729" y="4888222"/>
            <a:ext cx="1718025" cy="1718025"/>
            <a:chOff x="0" y="0"/>
            <a:chExt cx="13716000" cy="13716000"/>
          </a:xfrm>
        </p:grpSpPr>
        <p:sp>
          <p:nvSpPr>
            <p:cNvPr id="25" name="Freeform 25">
              <a:hlinkClick r:id="rId10" tooltip="https://artsandculture.google.com/category/artist"/>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a:stretch>
            </a:blipFill>
          </p:spPr>
          <p:txBody>
            <a:bodyPr/>
            <a:lstStyle/>
            <a:p>
              <a:endParaRPr lang="fr-CA"/>
            </a:p>
          </p:txBody>
        </p:sp>
      </p:grpSp>
      <p:grpSp>
        <p:nvGrpSpPr>
          <p:cNvPr id="26" name="Group 26"/>
          <p:cNvGrpSpPr/>
          <p:nvPr/>
        </p:nvGrpSpPr>
        <p:grpSpPr>
          <a:xfrm>
            <a:off x="12867324" y="2846044"/>
            <a:ext cx="1925711" cy="1925711"/>
            <a:chOff x="0" y="0"/>
            <a:chExt cx="13716000" cy="13716000"/>
          </a:xfrm>
        </p:grpSpPr>
        <p:sp>
          <p:nvSpPr>
            <p:cNvPr id="27" name="Freeform 27">
              <a:hlinkClick r:id="rId12" tooltip="https://www.mbam.qc.ca/fr/collections/?age=10%2C11"/>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3"/>
              <a:stretch>
                <a:fillRect/>
              </a:stretch>
            </a:blipFill>
          </p:spPr>
          <p:txBody>
            <a:bodyPr/>
            <a:lstStyle/>
            <a:p>
              <a:endParaRPr lang="fr-CA"/>
            </a:p>
          </p:txBody>
        </p:sp>
      </p:grpSp>
      <p:grpSp>
        <p:nvGrpSpPr>
          <p:cNvPr id="28" name="Group 28"/>
          <p:cNvGrpSpPr/>
          <p:nvPr/>
        </p:nvGrpSpPr>
        <p:grpSpPr>
          <a:xfrm>
            <a:off x="15111754" y="3336717"/>
            <a:ext cx="2488532" cy="2488532"/>
            <a:chOff x="0" y="0"/>
            <a:chExt cx="13716000" cy="13716000"/>
          </a:xfrm>
        </p:grpSpPr>
        <p:sp>
          <p:nvSpPr>
            <p:cNvPr id="29" name="Freeform 29">
              <a:hlinkClick r:id="rId14" tooltip="https://educart.ca/fr/ressources/"/>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5"/>
              <a:stretch>
                <a:fillRect t="-223" b="-223"/>
              </a:stretch>
            </a:blipFill>
          </p:spPr>
          <p:txBody>
            <a:bodyPr/>
            <a:lstStyle/>
            <a:p>
              <a:endParaRPr lang="fr-CA"/>
            </a:p>
          </p:txBody>
        </p:sp>
      </p:grpSp>
      <p:grpSp>
        <p:nvGrpSpPr>
          <p:cNvPr id="30" name="Group 30"/>
          <p:cNvGrpSpPr/>
          <p:nvPr/>
        </p:nvGrpSpPr>
        <p:grpSpPr>
          <a:xfrm>
            <a:off x="15338405" y="5977482"/>
            <a:ext cx="1962647" cy="1962647"/>
            <a:chOff x="0" y="0"/>
            <a:chExt cx="13716000" cy="13716000"/>
          </a:xfrm>
        </p:grpSpPr>
        <p:sp>
          <p:nvSpPr>
            <p:cNvPr id="31" name="Freeform 31">
              <a:hlinkClick r:id="rId16" tooltip="https://collections.louvre.fr/recherche?typology%5B0%5D=22&amp;datingStartYear=1900&amp;datingEndYear=2024"/>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7"/>
              <a:stretch>
                <a:fillRect l="-56280" r="-176240"/>
              </a:stretch>
            </a:blipFill>
          </p:spPr>
          <p:txBody>
            <a:bodyPr/>
            <a:lstStyle/>
            <a:p>
              <a:endParaRPr lang="fr-CA"/>
            </a:p>
          </p:txBody>
        </p:sp>
      </p:grpSp>
      <p:sp>
        <p:nvSpPr>
          <p:cNvPr id="32" name="TextBox 32"/>
          <p:cNvSpPr txBox="1"/>
          <p:nvPr/>
        </p:nvSpPr>
        <p:spPr>
          <a:xfrm rot="-1090398">
            <a:off x="9017144" y="6848220"/>
            <a:ext cx="3944232" cy="1120131"/>
          </a:xfrm>
          <a:prstGeom prst="rect">
            <a:avLst/>
          </a:prstGeom>
        </p:spPr>
        <p:txBody>
          <a:bodyPr lIns="0" tIns="0" rIns="0" bIns="0" rtlCol="0" anchor="t">
            <a:spAutoFit/>
          </a:bodyPr>
          <a:lstStyle/>
          <a:p>
            <a:pPr algn="l">
              <a:lnSpc>
                <a:spcPts val="4400"/>
              </a:lnSpc>
              <a:spcBef>
                <a:spcPct val="0"/>
              </a:spcBef>
            </a:pPr>
            <a:r>
              <a:rPr lang="en-US" sz="3188">
                <a:solidFill>
                  <a:srgbClr val="00DFFF"/>
                </a:solidFill>
                <a:latin typeface="Ubuntu"/>
              </a:rPr>
              <a:t>Quelques liens pour lancer ta recherche!</a:t>
            </a:r>
          </a:p>
        </p:txBody>
      </p:sp>
      <p:sp>
        <p:nvSpPr>
          <p:cNvPr id="33" name="Freeform 33"/>
          <p:cNvSpPr/>
          <p:nvPr/>
        </p:nvSpPr>
        <p:spPr>
          <a:xfrm rot="-1187175">
            <a:off x="12632926" y="6287473"/>
            <a:ext cx="1229446" cy="851391"/>
          </a:xfrm>
          <a:custGeom>
            <a:avLst/>
            <a:gdLst/>
            <a:ahLst/>
            <a:cxnLst/>
            <a:rect l="l" t="t" r="r" b="b"/>
            <a:pathLst>
              <a:path w="1229446" h="851391">
                <a:moveTo>
                  <a:pt x="0" y="0"/>
                </a:moveTo>
                <a:lnTo>
                  <a:pt x="1229446" y="0"/>
                </a:lnTo>
                <a:lnTo>
                  <a:pt x="1229446" y="851392"/>
                </a:lnTo>
                <a:lnTo>
                  <a:pt x="0" y="85139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fr-CA"/>
          </a:p>
        </p:txBody>
      </p:sp>
      <p:grpSp>
        <p:nvGrpSpPr>
          <p:cNvPr id="34" name="Group 34"/>
          <p:cNvGrpSpPr/>
          <p:nvPr/>
        </p:nvGrpSpPr>
        <p:grpSpPr>
          <a:xfrm>
            <a:off x="5596187" y="155079"/>
            <a:ext cx="1053780" cy="679638"/>
            <a:chOff x="0" y="0"/>
            <a:chExt cx="1405041" cy="906184"/>
          </a:xfrm>
        </p:grpSpPr>
        <p:sp>
          <p:nvSpPr>
            <p:cNvPr id="35" name="Freeform 35"/>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6" name="Freeform 36"/>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37" name="Group 37"/>
          <p:cNvGrpSpPr/>
          <p:nvPr/>
        </p:nvGrpSpPr>
        <p:grpSpPr>
          <a:xfrm>
            <a:off x="-387366" y="9091640"/>
            <a:ext cx="19192031" cy="1915972"/>
            <a:chOff x="0" y="0"/>
            <a:chExt cx="25589374" cy="2554629"/>
          </a:xfrm>
        </p:grpSpPr>
        <p:sp>
          <p:nvSpPr>
            <p:cNvPr id="38" name="Freeform 38"/>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20">
                <a:alphaModFix amt="56000"/>
                <a:extLst>
                  <a:ext uri="{96DAC541-7B7A-43D3-8B79-37D633B846F1}">
                    <asvg:svgBlip xmlns:asvg="http://schemas.microsoft.com/office/drawing/2016/SVG/main" r:embed="rId21"/>
                  </a:ext>
                </a:extLst>
              </a:blip>
              <a:stretch>
                <a:fillRect b="-463388"/>
              </a:stretch>
            </a:blipFill>
          </p:spPr>
          <p:txBody>
            <a:bodyPr/>
            <a:lstStyle/>
            <a:p>
              <a:endParaRPr lang="fr-CA"/>
            </a:p>
          </p:txBody>
        </p:sp>
        <p:sp>
          <p:nvSpPr>
            <p:cNvPr id="39" name="Freeform 39"/>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22"/>
              <a:stretch>
                <a:fillRect/>
              </a:stretch>
            </a:blipFill>
          </p:spPr>
          <p:txBody>
            <a:bodyPr/>
            <a:lstStyle/>
            <a:p>
              <a:endParaRPr lang="fr-CA"/>
            </a:p>
          </p:txBody>
        </p:sp>
        <p:sp>
          <p:nvSpPr>
            <p:cNvPr id="40" name="Freeform 40"/>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41" name="Freeform 41"/>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42" name="TextBox 42"/>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43" name="TextBox 43"/>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44" name="Freeform 44"/>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45" name="Freeform 45"/>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450353" y="2456651"/>
            <a:ext cx="17387293" cy="5911680"/>
          </a:xfrm>
          <a:custGeom>
            <a:avLst/>
            <a:gdLst/>
            <a:ahLst/>
            <a:cxnLst/>
            <a:rect l="l" t="t" r="r" b="b"/>
            <a:pathLst>
              <a:path w="17387293" h="5911680">
                <a:moveTo>
                  <a:pt x="0" y="0"/>
                </a:moveTo>
                <a:lnTo>
                  <a:pt x="17387294" y="0"/>
                </a:lnTo>
                <a:lnTo>
                  <a:pt x="17387294"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COLLECTE D’INFOS</a:t>
            </a:r>
          </a:p>
        </p:txBody>
      </p:sp>
      <p:grpSp>
        <p:nvGrpSpPr>
          <p:cNvPr id="5" name="Group 5"/>
          <p:cNvGrpSpPr/>
          <p:nvPr/>
        </p:nvGrpSpPr>
        <p:grpSpPr>
          <a:xfrm>
            <a:off x="1341171" y="2957270"/>
            <a:ext cx="971590" cy="824125"/>
            <a:chOff x="0" y="0"/>
            <a:chExt cx="1295453" cy="1098833"/>
          </a:xfrm>
        </p:grpSpPr>
        <p:sp>
          <p:nvSpPr>
            <p:cNvPr id="6" name="Freeform 6"/>
            <p:cNvSpPr/>
            <p:nvPr/>
          </p:nvSpPr>
          <p:spPr>
            <a:xfrm>
              <a:off x="475450" y="0"/>
              <a:ext cx="820004" cy="1098833"/>
            </a:xfrm>
            <a:custGeom>
              <a:avLst/>
              <a:gdLst/>
              <a:ahLst/>
              <a:cxnLst/>
              <a:rect l="l" t="t" r="r" b="b"/>
              <a:pathLst>
                <a:path w="820004" h="1098833">
                  <a:moveTo>
                    <a:pt x="0" y="0"/>
                  </a:moveTo>
                  <a:lnTo>
                    <a:pt x="820003" y="0"/>
                  </a:lnTo>
                  <a:lnTo>
                    <a:pt x="820003" y="1098833"/>
                  </a:lnTo>
                  <a:lnTo>
                    <a:pt x="0" y="1098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a:off x="0" y="274708"/>
              <a:ext cx="675166" cy="549416"/>
            </a:xfrm>
            <a:custGeom>
              <a:avLst/>
              <a:gdLst/>
              <a:ahLst/>
              <a:cxnLst/>
              <a:rect l="l" t="t" r="r" b="b"/>
              <a:pathLst>
                <a:path w="675166" h="549416">
                  <a:moveTo>
                    <a:pt x="0" y="0"/>
                  </a:moveTo>
                  <a:lnTo>
                    <a:pt x="675166" y="0"/>
                  </a:lnTo>
                  <a:lnTo>
                    <a:pt x="675166" y="549417"/>
                  </a:lnTo>
                  <a:lnTo>
                    <a:pt x="0" y="549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8" name="Group 8"/>
          <p:cNvGrpSpPr/>
          <p:nvPr/>
        </p:nvGrpSpPr>
        <p:grpSpPr>
          <a:xfrm>
            <a:off x="93387" y="879360"/>
            <a:ext cx="437176" cy="587172"/>
            <a:chOff x="0" y="0"/>
            <a:chExt cx="582901" cy="782896"/>
          </a:xfrm>
        </p:grpSpPr>
        <p:sp>
          <p:nvSpPr>
            <p:cNvPr id="9" name="Freeform 9"/>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1" name="Group 11"/>
          <p:cNvGrpSpPr/>
          <p:nvPr/>
        </p:nvGrpSpPr>
        <p:grpSpPr>
          <a:xfrm>
            <a:off x="17116987" y="1640036"/>
            <a:ext cx="966599" cy="563051"/>
            <a:chOff x="0" y="0"/>
            <a:chExt cx="1288798" cy="750734"/>
          </a:xfrm>
        </p:grpSpPr>
        <p:sp>
          <p:nvSpPr>
            <p:cNvPr id="12" name="Freeform 12"/>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3" name="Freeform 13"/>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
        <p:nvSpPr>
          <p:cNvPr id="14" name="TextBox 14"/>
          <p:cNvSpPr txBox="1"/>
          <p:nvPr/>
        </p:nvSpPr>
        <p:spPr>
          <a:xfrm>
            <a:off x="2463081" y="2851880"/>
            <a:ext cx="10080122" cy="1007166"/>
          </a:xfrm>
          <a:prstGeom prst="rect">
            <a:avLst/>
          </a:prstGeom>
        </p:spPr>
        <p:txBody>
          <a:bodyPr lIns="0" tIns="0" rIns="0" bIns="0" rtlCol="0" anchor="t">
            <a:spAutoFit/>
          </a:bodyPr>
          <a:lstStyle/>
          <a:p>
            <a:pPr algn="l">
              <a:lnSpc>
                <a:spcPts val="8032"/>
              </a:lnSpc>
            </a:pPr>
            <a:r>
              <a:rPr lang="en-US" sz="5820">
                <a:solidFill>
                  <a:srgbClr val="FFDE59"/>
                </a:solidFill>
                <a:latin typeface="Ubuntu"/>
              </a:rPr>
              <a:t>Quelle est l’oeuvre? </a:t>
            </a:r>
          </a:p>
        </p:txBody>
      </p:sp>
      <p:grpSp>
        <p:nvGrpSpPr>
          <p:cNvPr id="15" name="Group 15"/>
          <p:cNvGrpSpPr/>
          <p:nvPr/>
        </p:nvGrpSpPr>
        <p:grpSpPr>
          <a:xfrm>
            <a:off x="2978379" y="3990220"/>
            <a:ext cx="11274363" cy="572416"/>
            <a:chOff x="0" y="0"/>
            <a:chExt cx="15032484" cy="763221"/>
          </a:xfrm>
        </p:grpSpPr>
        <p:sp>
          <p:nvSpPr>
            <p:cNvPr id="16" name="Freeform 16"/>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7" name="TextBox 17"/>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Titre, année de création, médium utilisé</a:t>
              </a:r>
            </a:p>
          </p:txBody>
        </p:sp>
      </p:grpSp>
      <p:grpSp>
        <p:nvGrpSpPr>
          <p:cNvPr id="18" name="Group 18"/>
          <p:cNvGrpSpPr/>
          <p:nvPr/>
        </p:nvGrpSpPr>
        <p:grpSpPr>
          <a:xfrm>
            <a:off x="2978379" y="4695986"/>
            <a:ext cx="11274363" cy="1889111"/>
            <a:chOff x="0" y="0"/>
            <a:chExt cx="15032484" cy="2518814"/>
          </a:xfrm>
        </p:grpSpPr>
        <p:sp>
          <p:nvSpPr>
            <p:cNvPr id="19" name="Freeform 19"/>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0" name="TextBox 20"/>
            <p:cNvSpPr txBox="1"/>
            <p:nvPr/>
          </p:nvSpPr>
          <p:spPr>
            <a:xfrm>
              <a:off x="774434" y="-76200"/>
              <a:ext cx="14258050" cy="2595014"/>
            </a:xfrm>
            <a:prstGeom prst="rect">
              <a:avLst/>
            </a:prstGeom>
          </p:spPr>
          <p:txBody>
            <a:bodyPr lIns="0" tIns="0" rIns="0" bIns="0" rtlCol="0" anchor="t">
              <a:spAutoFit/>
            </a:bodyPr>
            <a:lstStyle/>
            <a:p>
              <a:pPr algn="l">
                <a:lnSpc>
                  <a:spcPts val="5187"/>
                </a:lnSpc>
              </a:pPr>
              <a:r>
                <a:rPr lang="en-US" sz="3759">
                  <a:solidFill>
                    <a:srgbClr val="F3F3F3"/>
                  </a:solidFill>
                  <a:latin typeface="Ubuntu"/>
                </a:rPr>
                <a:t>Description plastique de l’oeuvre </a:t>
              </a:r>
            </a:p>
            <a:p>
              <a:pPr algn="l">
                <a:lnSpc>
                  <a:spcPts val="5187"/>
                </a:lnSpc>
              </a:pPr>
              <a:endParaRPr lang="en-US" sz="3759">
                <a:solidFill>
                  <a:srgbClr val="F3F3F3"/>
                </a:solidFill>
                <a:latin typeface="Ubuntu"/>
              </a:endParaRPr>
            </a:p>
            <a:p>
              <a:pPr algn="l">
                <a:lnSpc>
                  <a:spcPts val="5187"/>
                </a:lnSpc>
                <a:spcBef>
                  <a:spcPct val="0"/>
                </a:spcBef>
              </a:pPr>
              <a:endParaRPr lang="en-US" sz="3759">
                <a:solidFill>
                  <a:srgbClr val="F3F3F3"/>
                </a:solidFill>
                <a:latin typeface="Ubuntu"/>
              </a:endParaRPr>
            </a:p>
          </p:txBody>
        </p:sp>
      </p:grpSp>
      <p:sp>
        <p:nvSpPr>
          <p:cNvPr id="21" name="TextBox 21"/>
          <p:cNvSpPr txBox="1"/>
          <p:nvPr/>
        </p:nvSpPr>
        <p:spPr>
          <a:xfrm>
            <a:off x="9701523" y="5280378"/>
            <a:ext cx="5226546" cy="2619168"/>
          </a:xfrm>
          <a:prstGeom prst="rect">
            <a:avLst/>
          </a:prstGeom>
        </p:spPr>
        <p:txBody>
          <a:bodyPr lIns="0" tIns="0" rIns="0" bIns="0" rtlCol="0" anchor="t">
            <a:spAutoFit/>
          </a:bodyPr>
          <a:lstStyle/>
          <a:p>
            <a:pPr algn="l">
              <a:lnSpc>
                <a:spcPts val="5187"/>
              </a:lnSpc>
              <a:spcBef>
                <a:spcPct val="0"/>
              </a:spcBef>
            </a:pPr>
            <a:r>
              <a:rPr lang="en-US" sz="3759">
                <a:solidFill>
                  <a:srgbClr val="FFFFFF"/>
                </a:solidFill>
                <a:latin typeface="Ubuntu"/>
              </a:rPr>
              <a:t>couleurs et contrastes</a:t>
            </a:r>
          </a:p>
          <a:p>
            <a:pPr algn="l">
              <a:lnSpc>
                <a:spcPts val="5187"/>
              </a:lnSpc>
              <a:spcBef>
                <a:spcPct val="0"/>
              </a:spcBef>
            </a:pPr>
            <a:r>
              <a:rPr lang="en-US" sz="3759">
                <a:solidFill>
                  <a:srgbClr val="FFFFFF"/>
                </a:solidFill>
                <a:latin typeface="Ubuntu"/>
              </a:rPr>
              <a:t>composition</a:t>
            </a:r>
          </a:p>
          <a:p>
            <a:pPr algn="l">
              <a:lnSpc>
                <a:spcPts val="5187"/>
              </a:lnSpc>
              <a:spcBef>
                <a:spcPct val="0"/>
              </a:spcBef>
            </a:pPr>
            <a:r>
              <a:rPr lang="en-US" sz="3759">
                <a:solidFill>
                  <a:srgbClr val="FFFFFF"/>
                </a:solidFill>
                <a:latin typeface="Ubuntu"/>
              </a:rPr>
              <a:t>organisation de l’espace</a:t>
            </a:r>
          </a:p>
          <a:p>
            <a:pPr algn="l">
              <a:lnSpc>
                <a:spcPts val="5187"/>
              </a:lnSpc>
              <a:spcBef>
                <a:spcPct val="0"/>
              </a:spcBef>
            </a:pPr>
            <a:r>
              <a:rPr lang="en-US" sz="3759">
                <a:solidFill>
                  <a:srgbClr val="FFFFFF"/>
                </a:solidFill>
                <a:latin typeface="Ubuntu"/>
              </a:rPr>
              <a:t>perspective </a:t>
            </a:r>
          </a:p>
        </p:txBody>
      </p:sp>
      <p:sp>
        <p:nvSpPr>
          <p:cNvPr id="22" name="TextBox 22"/>
          <p:cNvSpPr txBox="1"/>
          <p:nvPr/>
        </p:nvSpPr>
        <p:spPr>
          <a:xfrm>
            <a:off x="5733558" y="5336291"/>
            <a:ext cx="2191242" cy="2619168"/>
          </a:xfrm>
          <a:prstGeom prst="rect">
            <a:avLst/>
          </a:prstGeom>
        </p:spPr>
        <p:txBody>
          <a:bodyPr wrap="square" lIns="0" tIns="0" rIns="0" bIns="0" rtlCol="0" anchor="t">
            <a:spAutoFit/>
          </a:bodyPr>
          <a:lstStyle/>
          <a:p>
            <a:pPr algn="l">
              <a:lnSpc>
                <a:spcPts val="5187"/>
              </a:lnSpc>
              <a:spcBef>
                <a:spcPct val="0"/>
              </a:spcBef>
            </a:pPr>
            <a:r>
              <a:rPr lang="en-US" sz="3759" dirty="0" err="1">
                <a:solidFill>
                  <a:srgbClr val="FFFFFF"/>
                </a:solidFill>
                <a:latin typeface="Ubuntu"/>
              </a:rPr>
              <a:t>lignes</a:t>
            </a:r>
            <a:r>
              <a:rPr lang="en-US" sz="3759" dirty="0">
                <a:solidFill>
                  <a:srgbClr val="FFFFFF"/>
                </a:solidFill>
                <a:latin typeface="Ubuntu"/>
              </a:rPr>
              <a:t> </a:t>
            </a:r>
          </a:p>
          <a:p>
            <a:pPr algn="l">
              <a:lnSpc>
                <a:spcPts val="5187"/>
              </a:lnSpc>
              <a:spcBef>
                <a:spcPct val="0"/>
              </a:spcBef>
            </a:pPr>
            <a:r>
              <a:rPr lang="en-US" sz="3759" dirty="0" err="1">
                <a:solidFill>
                  <a:srgbClr val="FFFFFF"/>
                </a:solidFill>
                <a:latin typeface="Ubuntu"/>
              </a:rPr>
              <a:t>formes</a:t>
            </a:r>
            <a:r>
              <a:rPr lang="en-US" sz="3759" dirty="0">
                <a:solidFill>
                  <a:srgbClr val="FFFFFF"/>
                </a:solidFill>
                <a:latin typeface="Ubuntu"/>
              </a:rPr>
              <a:t> </a:t>
            </a:r>
          </a:p>
          <a:p>
            <a:pPr algn="l">
              <a:lnSpc>
                <a:spcPts val="5187"/>
              </a:lnSpc>
              <a:spcBef>
                <a:spcPct val="0"/>
              </a:spcBef>
            </a:pPr>
            <a:r>
              <a:rPr lang="en-US" sz="3759" dirty="0">
                <a:solidFill>
                  <a:srgbClr val="FFFFFF"/>
                </a:solidFill>
                <a:latin typeface="Ubuntu"/>
              </a:rPr>
              <a:t>motifs</a:t>
            </a:r>
          </a:p>
          <a:p>
            <a:pPr algn="l">
              <a:lnSpc>
                <a:spcPts val="5187"/>
              </a:lnSpc>
              <a:spcBef>
                <a:spcPct val="0"/>
              </a:spcBef>
            </a:pPr>
            <a:r>
              <a:rPr lang="en-US" sz="3759" dirty="0">
                <a:solidFill>
                  <a:srgbClr val="FFFFFF"/>
                </a:solidFill>
                <a:latin typeface="Ubuntu"/>
              </a:rPr>
              <a:t>textures</a:t>
            </a:r>
          </a:p>
        </p:txBody>
      </p:sp>
      <p:sp>
        <p:nvSpPr>
          <p:cNvPr id="23" name="Freeform 23"/>
          <p:cNvSpPr/>
          <p:nvPr/>
        </p:nvSpPr>
        <p:spPr>
          <a:xfrm>
            <a:off x="5360168" y="5499151"/>
            <a:ext cx="324753" cy="435180"/>
          </a:xfrm>
          <a:custGeom>
            <a:avLst/>
            <a:gdLst/>
            <a:ahLst/>
            <a:cxnLst/>
            <a:rect l="l" t="t" r="r" b="b"/>
            <a:pathLst>
              <a:path w="324753" h="435180">
                <a:moveTo>
                  <a:pt x="0" y="0"/>
                </a:moveTo>
                <a:lnTo>
                  <a:pt x="324753" y="0"/>
                </a:lnTo>
                <a:lnTo>
                  <a:pt x="324753" y="435180"/>
                </a:lnTo>
                <a:lnTo>
                  <a:pt x="0" y="43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4" name="Freeform 24"/>
          <p:cNvSpPr/>
          <p:nvPr/>
        </p:nvSpPr>
        <p:spPr>
          <a:xfrm>
            <a:off x="5360168" y="6149917"/>
            <a:ext cx="324753" cy="435180"/>
          </a:xfrm>
          <a:custGeom>
            <a:avLst/>
            <a:gdLst/>
            <a:ahLst/>
            <a:cxnLst/>
            <a:rect l="l" t="t" r="r" b="b"/>
            <a:pathLst>
              <a:path w="324753" h="435180">
                <a:moveTo>
                  <a:pt x="0" y="0"/>
                </a:moveTo>
                <a:lnTo>
                  <a:pt x="324753" y="0"/>
                </a:lnTo>
                <a:lnTo>
                  <a:pt x="324753" y="435180"/>
                </a:lnTo>
                <a:lnTo>
                  <a:pt x="0" y="43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5" name="Freeform 25"/>
          <p:cNvSpPr/>
          <p:nvPr/>
        </p:nvSpPr>
        <p:spPr>
          <a:xfrm>
            <a:off x="5360168" y="6832747"/>
            <a:ext cx="324753" cy="435180"/>
          </a:xfrm>
          <a:custGeom>
            <a:avLst/>
            <a:gdLst/>
            <a:ahLst/>
            <a:cxnLst/>
            <a:rect l="l" t="t" r="r" b="b"/>
            <a:pathLst>
              <a:path w="324753" h="435180">
                <a:moveTo>
                  <a:pt x="0" y="0"/>
                </a:moveTo>
                <a:lnTo>
                  <a:pt x="324753" y="0"/>
                </a:lnTo>
                <a:lnTo>
                  <a:pt x="324753" y="435179"/>
                </a:lnTo>
                <a:lnTo>
                  <a:pt x="0" y="435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6" name="Freeform 26"/>
          <p:cNvSpPr/>
          <p:nvPr/>
        </p:nvSpPr>
        <p:spPr>
          <a:xfrm>
            <a:off x="5360168" y="7464367"/>
            <a:ext cx="324753" cy="435180"/>
          </a:xfrm>
          <a:custGeom>
            <a:avLst/>
            <a:gdLst/>
            <a:ahLst/>
            <a:cxnLst/>
            <a:rect l="l" t="t" r="r" b="b"/>
            <a:pathLst>
              <a:path w="324753" h="435180">
                <a:moveTo>
                  <a:pt x="0" y="0"/>
                </a:moveTo>
                <a:lnTo>
                  <a:pt x="324753" y="0"/>
                </a:lnTo>
                <a:lnTo>
                  <a:pt x="324753" y="435180"/>
                </a:lnTo>
                <a:lnTo>
                  <a:pt x="0" y="43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7" name="Freeform 27"/>
          <p:cNvSpPr/>
          <p:nvPr/>
        </p:nvSpPr>
        <p:spPr>
          <a:xfrm>
            <a:off x="9302845" y="5483777"/>
            <a:ext cx="324753" cy="435180"/>
          </a:xfrm>
          <a:custGeom>
            <a:avLst/>
            <a:gdLst/>
            <a:ahLst/>
            <a:cxnLst/>
            <a:rect l="l" t="t" r="r" b="b"/>
            <a:pathLst>
              <a:path w="324753" h="435180">
                <a:moveTo>
                  <a:pt x="0" y="0"/>
                </a:moveTo>
                <a:lnTo>
                  <a:pt x="324752" y="0"/>
                </a:lnTo>
                <a:lnTo>
                  <a:pt x="324752" y="435180"/>
                </a:lnTo>
                <a:lnTo>
                  <a:pt x="0" y="43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8" name="Freeform 28"/>
          <p:cNvSpPr/>
          <p:nvPr/>
        </p:nvSpPr>
        <p:spPr>
          <a:xfrm>
            <a:off x="9302845" y="6134543"/>
            <a:ext cx="324753" cy="435180"/>
          </a:xfrm>
          <a:custGeom>
            <a:avLst/>
            <a:gdLst/>
            <a:ahLst/>
            <a:cxnLst/>
            <a:rect l="l" t="t" r="r" b="b"/>
            <a:pathLst>
              <a:path w="324753" h="435180">
                <a:moveTo>
                  <a:pt x="0" y="0"/>
                </a:moveTo>
                <a:lnTo>
                  <a:pt x="324752" y="0"/>
                </a:lnTo>
                <a:lnTo>
                  <a:pt x="324752" y="435180"/>
                </a:lnTo>
                <a:lnTo>
                  <a:pt x="0" y="43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9" name="Freeform 29"/>
          <p:cNvSpPr/>
          <p:nvPr/>
        </p:nvSpPr>
        <p:spPr>
          <a:xfrm>
            <a:off x="9302845" y="6817373"/>
            <a:ext cx="324753" cy="435180"/>
          </a:xfrm>
          <a:custGeom>
            <a:avLst/>
            <a:gdLst/>
            <a:ahLst/>
            <a:cxnLst/>
            <a:rect l="l" t="t" r="r" b="b"/>
            <a:pathLst>
              <a:path w="324753" h="435180">
                <a:moveTo>
                  <a:pt x="0" y="0"/>
                </a:moveTo>
                <a:lnTo>
                  <a:pt x="324752" y="0"/>
                </a:lnTo>
                <a:lnTo>
                  <a:pt x="324752" y="435179"/>
                </a:lnTo>
                <a:lnTo>
                  <a:pt x="0" y="4351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0" name="Freeform 30"/>
          <p:cNvSpPr/>
          <p:nvPr/>
        </p:nvSpPr>
        <p:spPr>
          <a:xfrm>
            <a:off x="9302845" y="7448993"/>
            <a:ext cx="324753" cy="435180"/>
          </a:xfrm>
          <a:custGeom>
            <a:avLst/>
            <a:gdLst/>
            <a:ahLst/>
            <a:cxnLst/>
            <a:rect l="l" t="t" r="r" b="b"/>
            <a:pathLst>
              <a:path w="324753" h="435180">
                <a:moveTo>
                  <a:pt x="0" y="0"/>
                </a:moveTo>
                <a:lnTo>
                  <a:pt x="324752" y="0"/>
                </a:lnTo>
                <a:lnTo>
                  <a:pt x="324752" y="435180"/>
                </a:lnTo>
                <a:lnTo>
                  <a:pt x="0" y="4351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nvGrpSpPr>
          <p:cNvPr id="31" name="Group 31"/>
          <p:cNvGrpSpPr/>
          <p:nvPr/>
        </p:nvGrpSpPr>
        <p:grpSpPr>
          <a:xfrm>
            <a:off x="5596187" y="155079"/>
            <a:ext cx="1053780" cy="679638"/>
            <a:chOff x="0" y="0"/>
            <a:chExt cx="1405041" cy="906184"/>
          </a:xfrm>
        </p:grpSpPr>
        <p:sp>
          <p:nvSpPr>
            <p:cNvPr id="32" name="Freeform 32"/>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3" name="Freeform 33"/>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34" name="Group 34"/>
          <p:cNvGrpSpPr/>
          <p:nvPr/>
        </p:nvGrpSpPr>
        <p:grpSpPr>
          <a:xfrm>
            <a:off x="-387366" y="9091640"/>
            <a:ext cx="19192031" cy="1915972"/>
            <a:chOff x="0" y="0"/>
            <a:chExt cx="25589374" cy="2554629"/>
          </a:xfrm>
        </p:grpSpPr>
        <p:sp>
          <p:nvSpPr>
            <p:cNvPr id="35" name="Freeform 35"/>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0">
                <a:alphaModFix amt="56000"/>
                <a:extLst>
                  <a:ext uri="{96DAC541-7B7A-43D3-8B79-37D633B846F1}">
                    <asvg:svgBlip xmlns:asvg="http://schemas.microsoft.com/office/drawing/2016/SVG/main" r:embed="rId11"/>
                  </a:ext>
                </a:extLst>
              </a:blip>
              <a:stretch>
                <a:fillRect b="-463388"/>
              </a:stretch>
            </a:blipFill>
          </p:spPr>
          <p:txBody>
            <a:bodyPr/>
            <a:lstStyle/>
            <a:p>
              <a:endParaRPr lang="fr-CA"/>
            </a:p>
          </p:txBody>
        </p:sp>
        <p:sp>
          <p:nvSpPr>
            <p:cNvPr id="36" name="Freeform 36"/>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2"/>
              <a:stretch>
                <a:fillRect/>
              </a:stretch>
            </a:blipFill>
          </p:spPr>
          <p:txBody>
            <a:bodyPr/>
            <a:lstStyle/>
            <a:p>
              <a:endParaRPr lang="fr-CA"/>
            </a:p>
          </p:txBody>
        </p:sp>
        <p:sp>
          <p:nvSpPr>
            <p:cNvPr id="37" name="Freeform 37"/>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8" name="Freeform 38"/>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9" name="TextBox 39"/>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40" name="TextBox 40"/>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41" name="Freeform 41"/>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42" name="Freeform 42"/>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1E1E"/>
        </a:solidFill>
        <a:effectLst/>
      </p:bgPr>
    </p:bg>
    <p:spTree>
      <p:nvGrpSpPr>
        <p:cNvPr id="1" name=""/>
        <p:cNvGrpSpPr/>
        <p:nvPr/>
      </p:nvGrpSpPr>
      <p:grpSpPr>
        <a:xfrm>
          <a:off x="0" y="0"/>
          <a:ext cx="0" cy="0"/>
          <a:chOff x="0" y="0"/>
          <a:chExt cx="0" cy="0"/>
        </a:xfrm>
      </p:grpSpPr>
      <p:sp>
        <p:nvSpPr>
          <p:cNvPr id="2" name="Freeform 2"/>
          <p:cNvSpPr/>
          <p:nvPr/>
        </p:nvSpPr>
        <p:spPr>
          <a:xfrm>
            <a:off x="-198976" y="-1659130"/>
            <a:ext cx="21737646" cy="3944331"/>
          </a:xfrm>
          <a:custGeom>
            <a:avLst/>
            <a:gdLst/>
            <a:ahLst/>
            <a:cxnLst/>
            <a:rect l="l" t="t" r="r" b="b"/>
            <a:pathLst>
              <a:path w="21737646" h="3944331">
                <a:moveTo>
                  <a:pt x="0" y="0"/>
                </a:moveTo>
                <a:lnTo>
                  <a:pt x="21737646" y="0"/>
                </a:lnTo>
                <a:lnTo>
                  <a:pt x="21737646" y="3944331"/>
                </a:lnTo>
                <a:lnTo>
                  <a:pt x="0" y="3944331"/>
                </a:lnTo>
                <a:lnTo>
                  <a:pt x="0" y="0"/>
                </a:lnTo>
                <a:close/>
              </a:path>
            </a:pathLst>
          </a:custGeom>
          <a:blipFill>
            <a:blip r:embed="rId3"/>
            <a:stretch>
              <a:fillRect l="-10881" t="-111616" b="-132117"/>
            </a:stretch>
          </a:blipFill>
        </p:spPr>
        <p:txBody>
          <a:bodyPr/>
          <a:lstStyle/>
          <a:p>
            <a:endParaRPr lang="fr-CA"/>
          </a:p>
        </p:txBody>
      </p:sp>
      <p:sp>
        <p:nvSpPr>
          <p:cNvPr id="3" name="Freeform 3"/>
          <p:cNvSpPr/>
          <p:nvPr/>
        </p:nvSpPr>
        <p:spPr>
          <a:xfrm>
            <a:off x="450353" y="2456651"/>
            <a:ext cx="17387293" cy="5911680"/>
          </a:xfrm>
          <a:custGeom>
            <a:avLst/>
            <a:gdLst/>
            <a:ahLst/>
            <a:cxnLst/>
            <a:rect l="l" t="t" r="r" b="b"/>
            <a:pathLst>
              <a:path w="17387293" h="5911680">
                <a:moveTo>
                  <a:pt x="0" y="0"/>
                </a:moveTo>
                <a:lnTo>
                  <a:pt x="17387294" y="0"/>
                </a:lnTo>
                <a:lnTo>
                  <a:pt x="17387294" y="5911680"/>
                </a:lnTo>
                <a:lnTo>
                  <a:pt x="0" y="591168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 name="TextBox 4"/>
          <p:cNvSpPr txBox="1"/>
          <p:nvPr/>
        </p:nvSpPr>
        <p:spPr>
          <a:xfrm>
            <a:off x="93387" y="183654"/>
            <a:ext cx="6556580" cy="695706"/>
          </a:xfrm>
          <a:prstGeom prst="rect">
            <a:avLst/>
          </a:prstGeom>
        </p:spPr>
        <p:txBody>
          <a:bodyPr lIns="0" tIns="0" rIns="0" bIns="0" rtlCol="0" anchor="t">
            <a:spAutoFit/>
          </a:bodyPr>
          <a:lstStyle/>
          <a:p>
            <a:pPr algn="l">
              <a:lnSpc>
                <a:spcPts val="5232"/>
              </a:lnSpc>
            </a:pPr>
            <a:r>
              <a:rPr lang="en-US" sz="4800">
                <a:solidFill>
                  <a:srgbClr val="FFDE59"/>
                </a:solidFill>
                <a:latin typeface="Ubuntu"/>
              </a:rPr>
              <a:t>IDÉATION</a:t>
            </a:r>
          </a:p>
        </p:txBody>
      </p:sp>
      <p:grpSp>
        <p:nvGrpSpPr>
          <p:cNvPr id="5" name="Group 5"/>
          <p:cNvGrpSpPr/>
          <p:nvPr/>
        </p:nvGrpSpPr>
        <p:grpSpPr>
          <a:xfrm>
            <a:off x="1341171" y="2957270"/>
            <a:ext cx="971590" cy="824125"/>
            <a:chOff x="0" y="0"/>
            <a:chExt cx="1295453" cy="1098833"/>
          </a:xfrm>
        </p:grpSpPr>
        <p:sp>
          <p:nvSpPr>
            <p:cNvPr id="6" name="Freeform 6"/>
            <p:cNvSpPr/>
            <p:nvPr/>
          </p:nvSpPr>
          <p:spPr>
            <a:xfrm>
              <a:off x="475450" y="0"/>
              <a:ext cx="820004" cy="1098833"/>
            </a:xfrm>
            <a:custGeom>
              <a:avLst/>
              <a:gdLst/>
              <a:ahLst/>
              <a:cxnLst/>
              <a:rect l="l" t="t" r="r" b="b"/>
              <a:pathLst>
                <a:path w="820004" h="1098833">
                  <a:moveTo>
                    <a:pt x="0" y="0"/>
                  </a:moveTo>
                  <a:lnTo>
                    <a:pt x="820003" y="0"/>
                  </a:lnTo>
                  <a:lnTo>
                    <a:pt x="820003" y="1098833"/>
                  </a:lnTo>
                  <a:lnTo>
                    <a:pt x="0" y="1098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Freeform 7"/>
            <p:cNvSpPr/>
            <p:nvPr/>
          </p:nvSpPr>
          <p:spPr>
            <a:xfrm>
              <a:off x="0" y="274708"/>
              <a:ext cx="675166" cy="549416"/>
            </a:xfrm>
            <a:custGeom>
              <a:avLst/>
              <a:gdLst/>
              <a:ahLst/>
              <a:cxnLst/>
              <a:rect l="l" t="t" r="r" b="b"/>
              <a:pathLst>
                <a:path w="675166" h="549416">
                  <a:moveTo>
                    <a:pt x="0" y="0"/>
                  </a:moveTo>
                  <a:lnTo>
                    <a:pt x="675166" y="0"/>
                  </a:lnTo>
                  <a:lnTo>
                    <a:pt x="675166" y="549417"/>
                  </a:lnTo>
                  <a:lnTo>
                    <a:pt x="0" y="5494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grpSp>
      <p:grpSp>
        <p:nvGrpSpPr>
          <p:cNvPr id="8" name="Group 8"/>
          <p:cNvGrpSpPr/>
          <p:nvPr/>
        </p:nvGrpSpPr>
        <p:grpSpPr>
          <a:xfrm>
            <a:off x="93387" y="879360"/>
            <a:ext cx="437176" cy="587172"/>
            <a:chOff x="0" y="0"/>
            <a:chExt cx="582901" cy="782896"/>
          </a:xfrm>
        </p:grpSpPr>
        <p:sp>
          <p:nvSpPr>
            <p:cNvPr id="9" name="Freeform 9"/>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p:nvPr/>
          </p:nvSpPr>
          <p:spPr>
            <a:xfrm rot="-5400000">
              <a:off x="73956" y="273950"/>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11" name="Group 11"/>
          <p:cNvGrpSpPr/>
          <p:nvPr/>
        </p:nvGrpSpPr>
        <p:grpSpPr>
          <a:xfrm>
            <a:off x="17116987" y="1640036"/>
            <a:ext cx="966599" cy="563051"/>
            <a:chOff x="0" y="0"/>
            <a:chExt cx="1288798" cy="750734"/>
          </a:xfrm>
        </p:grpSpPr>
        <p:sp>
          <p:nvSpPr>
            <p:cNvPr id="12" name="Freeform 12"/>
            <p:cNvSpPr/>
            <p:nvPr/>
          </p:nvSpPr>
          <p:spPr>
            <a:xfrm rot="-10800000">
              <a:off x="0" y="14761"/>
              <a:ext cx="886282" cy="721212"/>
            </a:xfrm>
            <a:custGeom>
              <a:avLst/>
              <a:gdLst/>
              <a:ahLst/>
              <a:cxnLst/>
              <a:rect l="l" t="t" r="r" b="b"/>
              <a:pathLst>
                <a:path w="886282" h="721212">
                  <a:moveTo>
                    <a:pt x="0" y="0"/>
                  </a:moveTo>
                  <a:lnTo>
                    <a:pt x="886282" y="0"/>
                  </a:lnTo>
                  <a:lnTo>
                    <a:pt x="886282" y="721212"/>
                  </a:lnTo>
                  <a:lnTo>
                    <a:pt x="0" y="7212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3" name="Freeform 13"/>
            <p:cNvSpPr/>
            <p:nvPr/>
          </p:nvSpPr>
          <p:spPr>
            <a:xfrm rot="-10800000">
              <a:off x="728563" y="0"/>
              <a:ext cx="560235" cy="750734"/>
            </a:xfrm>
            <a:custGeom>
              <a:avLst/>
              <a:gdLst/>
              <a:ahLst/>
              <a:cxnLst/>
              <a:rect l="l" t="t" r="r" b="b"/>
              <a:pathLst>
                <a:path w="560235" h="750734">
                  <a:moveTo>
                    <a:pt x="0" y="0"/>
                  </a:moveTo>
                  <a:lnTo>
                    <a:pt x="560235" y="0"/>
                  </a:lnTo>
                  <a:lnTo>
                    <a:pt x="560235" y="750734"/>
                  </a:lnTo>
                  <a:lnTo>
                    <a:pt x="0" y="7507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
        <p:nvSpPr>
          <p:cNvPr id="14" name="TextBox 14"/>
          <p:cNvSpPr txBox="1"/>
          <p:nvPr/>
        </p:nvSpPr>
        <p:spPr>
          <a:xfrm>
            <a:off x="2463081" y="2851880"/>
            <a:ext cx="13266123" cy="2023562"/>
          </a:xfrm>
          <a:prstGeom prst="rect">
            <a:avLst/>
          </a:prstGeom>
        </p:spPr>
        <p:txBody>
          <a:bodyPr lIns="0" tIns="0" rIns="0" bIns="0" rtlCol="0" anchor="t">
            <a:spAutoFit/>
          </a:bodyPr>
          <a:lstStyle/>
          <a:p>
            <a:pPr algn="l">
              <a:lnSpc>
                <a:spcPts val="8032"/>
              </a:lnSpc>
            </a:pPr>
            <a:r>
              <a:rPr lang="en-US" sz="5820">
                <a:solidFill>
                  <a:srgbClr val="FFDE59"/>
                </a:solidFill>
                <a:latin typeface="Ubuntu"/>
              </a:rPr>
              <a:t>Tu dois élaborer un objet ou vêtement inspiré de ton oeuvre choisie!</a:t>
            </a:r>
          </a:p>
        </p:txBody>
      </p:sp>
      <p:grpSp>
        <p:nvGrpSpPr>
          <p:cNvPr id="15" name="Group 15"/>
          <p:cNvGrpSpPr/>
          <p:nvPr/>
        </p:nvGrpSpPr>
        <p:grpSpPr>
          <a:xfrm>
            <a:off x="3818063" y="5143500"/>
            <a:ext cx="11274363" cy="572416"/>
            <a:chOff x="0" y="0"/>
            <a:chExt cx="15032484" cy="763221"/>
          </a:xfrm>
        </p:grpSpPr>
        <p:sp>
          <p:nvSpPr>
            <p:cNvPr id="16" name="Freeform 16"/>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17" name="TextBox 17"/>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Remue-méninges d’équipe</a:t>
              </a:r>
            </a:p>
          </p:txBody>
        </p:sp>
      </p:grpSp>
      <p:grpSp>
        <p:nvGrpSpPr>
          <p:cNvPr id="18" name="Group 18"/>
          <p:cNvGrpSpPr/>
          <p:nvPr/>
        </p:nvGrpSpPr>
        <p:grpSpPr>
          <a:xfrm>
            <a:off x="2978379" y="155079"/>
            <a:ext cx="1053780" cy="679638"/>
            <a:chOff x="0" y="0"/>
            <a:chExt cx="1405041" cy="906184"/>
          </a:xfrm>
        </p:grpSpPr>
        <p:sp>
          <p:nvSpPr>
            <p:cNvPr id="19" name="Freeform 19"/>
            <p:cNvSpPr/>
            <p:nvPr/>
          </p:nvSpPr>
          <p:spPr>
            <a:xfrm rot="-10800000">
              <a:off x="291451" y="0"/>
              <a:ext cx="1113590" cy="906184"/>
            </a:xfrm>
            <a:custGeom>
              <a:avLst/>
              <a:gdLst/>
              <a:ahLst/>
              <a:cxnLst/>
              <a:rect l="l" t="t" r="r" b="b"/>
              <a:pathLst>
                <a:path w="1113590" h="906184">
                  <a:moveTo>
                    <a:pt x="0" y="0"/>
                  </a:moveTo>
                  <a:lnTo>
                    <a:pt x="1113590" y="0"/>
                  </a:lnTo>
                  <a:lnTo>
                    <a:pt x="1113590" y="906184"/>
                  </a:lnTo>
                  <a:lnTo>
                    <a:pt x="0" y="906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0" name="Freeform 20"/>
            <p:cNvSpPr/>
            <p:nvPr/>
          </p:nvSpPr>
          <p:spPr>
            <a:xfrm rot="5400000">
              <a:off x="73956" y="-73956"/>
              <a:ext cx="434990" cy="582901"/>
            </a:xfrm>
            <a:custGeom>
              <a:avLst/>
              <a:gdLst/>
              <a:ahLst/>
              <a:cxnLst/>
              <a:rect l="l" t="t" r="r" b="b"/>
              <a:pathLst>
                <a:path w="434990" h="582901">
                  <a:moveTo>
                    <a:pt x="0" y="0"/>
                  </a:moveTo>
                  <a:lnTo>
                    <a:pt x="434990" y="0"/>
                  </a:lnTo>
                  <a:lnTo>
                    <a:pt x="434990" y="582902"/>
                  </a:lnTo>
                  <a:lnTo>
                    <a:pt x="0" y="582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grpSp>
        <p:nvGrpSpPr>
          <p:cNvPr id="21" name="Group 21"/>
          <p:cNvGrpSpPr/>
          <p:nvPr/>
        </p:nvGrpSpPr>
        <p:grpSpPr>
          <a:xfrm>
            <a:off x="3818063" y="5893411"/>
            <a:ext cx="11274363" cy="572416"/>
            <a:chOff x="0" y="0"/>
            <a:chExt cx="15032484" cy="763221"/>
          </a:xfrm>
        </p:grpSpPr>
        <p:sp>
          <p:nvSpPr>
            <p:cNvPr id="22" name="Freeform 22"/>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3" name="TextBox 23"/>
            <p:cNvSpPr txBox="1"/>
            <p:nvPr/>
          </p:nvSpPr>
          <p:spPr>
            <a:xfrm>
              <a:off x="774434" y="-76200"/>
              <a:ext cx="14258050" cy="839421"/>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Croquis préparatoire</a:t>
              </a:r>
            </a:p>
          </p:txBody>
        </p:sp>
      </p:grpSp>
      <p:grpSp>
        <p:nvGrpSpPr>
          <p:cNvPr id="24" name="Group 24"/>
          <p:cNvGrpSpPr/>
          <p:nvPr/>
        </p:nvGrpSpPr>
        <p:grpSpPr>
          <a:xfrm>
            <a:off x="3818063" y="6643321"/>
            <a:ext cx="11274363" cy="1230763"/>
            <a:chOff x="0" y="0"/>
            <a:chExt cx="15032484" cy="1641018"/>
          </a:xfrm>
        </p:grpSpPr>
        <p:sp>
          <p:nvSpPr>
            <p:cNvPr id="25" name="Freeform 25"/>
            <p:cNvSpPr/>
            <p:nvPr/>
          </p:nvSpPr>
          <p:spPr>
            <a:xfrm>
              <a:off x="0" y="137512"/>
              <a:ext cx="675166" cy="549416"/>
            </a:xfrm>
            <a:custGeom>
              <a:avLst/>
              <a:gdLst/>
              <a:ahLst/>
              <a:cxnLst/>
              <a:rect l="l" t="t" r="r" b="b"/>
              <a:pathLst>
                <a:path w="675166" h="549416">
                  <a:moveTo>
                    <a:pt x="0" y="0"/>
                  </a:moveTo>
                  <a:lnTo>
                    <a:pt x="675166" y="0"/>
                  </a:lnTo>
                  <a:lnTo>
                    <a:pt x="675166" y="549416"/>
                  </a:lnTo>
                  <a:lnTo>
                    <a:pt x="0" y="549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26" name="TextBox 26"/>
            <p:cNvSpPr txBox="1"/>
            <p:nvPr/>
          </p:nvSpPr>
          <p:spPr>
            <a:xfrm>
              <a:off x="774434" y="-76200"/>
              <a:ext cx="14258050" cy="1717218"/>
            </a:xfrm>
            <a:prstGeom prst="rect">
              <a:avLst/>
            </a:prstGeom>
          </p:spPr>
          <p:txBody>
            <a:bodyPr lIns="0" tIns="0" rIns="0" bIns="0" rtlCol="0" anchor="t">
              <a:spAutoFit/>
            </a:bodyPr>
            <a:lstStyle/>
            <a:p>
              <a:pPr algn="l">
                <a:lnSpc>
                  <a:spcPts val="5187"/>
                </a:lnSpc>
                <a:spcBef>
                  <a:spcPct val="0"/>
                </a:spcBef>
              </a:pPr>
              <a:r>
                <a:rPr lang="en-US" sz="3759">
                  <a:solidFill>
                    <a:srgbClr val="F3F3F3"/>
                  </a:solidFill>
                  <a:latin typeface="Ubuntu"/>
                </a:rPr>
                <a:t>Penser aux effets visuels possibles dans MultiBrush (fumée, néon, etc) </a:t>
              </a:r>
            </a:p>
          </p:txBody>
        </p:sp>
      </p:grpSp>
      <p:grpSp>
        <p:nvGrpSpPr>
          <p:cNvPr id="27" name="Group 27"/>
          <p:cNvGrpSpPr/>
          <p:nvPr/>
        </p:nvGrpSpPr>
        <p:grpSpPr>
          <a:xfrm>
            <a:off x="16031435" y="5496086"/>
            <a:ext cx="1718025" cy="1718025"/>
            <a:chOff x="0" y="0"/>
            <a:chExt cx="13716000" cy="13716000"/>
          </a:xfrm>
        </p:grpSpPr>
        <p:sp>
          <p:nvSpPr>
            <p:cNvPr id="28" name="Freeform 28">
              <a:hlinkClick r:id="rId10" tooltip="https://youtu.be/HNvD1trpGzI"/>
            </p:cNvPr>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l="-29511" r="-29511"/>
              </a:stretch>
            </a:blipFill>
          </p:spPr>
          <p:txBody>
            <a:bodyPr/>
            <a:lstStyle/>
            <a:p>
              <a:endParaRPr lang="fr-CA"/>
            </a:p>
          </p:txBody>
        </p:sp>
      </p:grpSp>
      <p:sp>
        <p:nvSpPr>
          <p:cNvPr id="29" name="TextBox 29"/>
          <p:cNvSpPr txBox="1"/>
          <p:nvPr/>
        </p:nvSpPr>
        <p:spPr>
          <a:xfrm rot="-1090398">
            <a:off x="11159711" y="7431595"/>
            <a:ext cx="3944232" cy="555763"/>
          </a:xfrm>
          <a:prstGeom prst="rect">
            <a:avLst/>
          </a:prstGeom>
        </p:spPr>
        <p:txBody>
          <a:bodyPr lIns="0" tIns="0" rIns="0" bIns="0" rtlCol="0" anchor="t">
            <a:spAutoFit/>
          </a:bodyPr>
          <a:lstStyle/>
          <a:p>
            <a:pPr algn="l">
              <a:lnSpc>
                <a:spcPts val="4400"/>
              </a:lnSpc>
              <a:spcBef>
                <a:spcPct val="0"/>
              </a:spcBef>
            </a:pPr>
            <a:r>
              <a:rPr lang="en-US" sz="3188" u="sng">
                <a:solidFill>
                  <a:srgbClr val="00DFFF"/>
                </a:solidFill>
                <a:latin typeface="Ubuntu"/>
                <a:hlinkClick r:id="rId10" tooltip="https://youtu.be/HNvD1trpGzI"/>
              </a:rPr>
              <a:t>Tutoriel MultiBrush</a:t>
            </a:r>
          </a:p>
        </p:txBody>
      </p:sp>
      <p:sp>
        <p:nvSpPr>
          <p:cNvPr id="30" name="Freeform 30"/>
          <p:cNvSpPr/>
          <p:nvPr/>
        </p:nvSpPr>
        <p:spPr>
          <a:xfrm rot="-1187175">
            <a:off x="14782365" y="6547824"/>
            <a:ext cx="1229446" cy="851391"/>
          </a:xfrm>
          <a:custGeom>
            <a:avLst/>
            <a:gdLst/>
            <a:ahLst/>
            <a:cxnLst/>
            <a:rect l="l" t="t" r="r" b="b"/>
            <a:pathLst>
              <a:path w="1229446" h="851391">
                <a:moveTo>
                  <a:pt x="0" y="0"/>
                </a:moveTo>
                <a:lnTo>
                  <a:pt x="1229446" y="0"/>
                </a:lnTo>
                <a:lnTo>
                  <a:pt x="1229446" y="851392"/>
                </a:lnTo>
                <a:lnTo>
                  <a:pt x="0" y="8513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grpSp>
        <p:nvGrpSpPr>
          <p:cNvPr id="31" name="Group 31"/>
          <p:cNvGrpSpPr/>
          <p:nvPr/>
        </p:nvGrpSpPr>
        <p:grpSpPr>
          <a:xfrm>
            <a:off x="-387366" y="9091640"/>
            <a:ext cx="19192031" cy="1915972"/>
            <a:chOff x="0" y="0"/>
            <a:chExt cx="25589374" cy="2554629"/>
          </a:xfrm>
        </p:grpSpPr>
        <p:sp>
          <p:nvSpPr>
            <p:cNvPr id="32" name="Freeform 32"/>
            <p:cNvSpPr/>
            <p:nvPr/>
          </p:nvSpPr>
          <p:spPr>
            <a:xfrm>
              <a:off x="251187" y="0"/>
              <a:ext cx="25338187" cy="1900178"/>
            </a:xfrm>
            <a:custGeom>
              <a:avLst/>
              <a:gdLst/>
              <a:ahLst/>
              <a:cxnLst/>
              <a:rect l="l" t="t" r="r" b="b"/>
              <a:pathLst>
                <a:path w="25338187" h="1900178">
                  <a:moveTo>
                    <a:pt x="0" y="0"/>
                  </a:moveTo>
                  <a:lnTo>
                    <a:pt x="25338187" y="0"/>
                  </a:lnTo>
                  <a:lnTo>
                    <a:pt x="25338187" y="1900178"/>
                  </a:lnTo>
                  <a:lnTo>
                    <a:pt x="0" y="1900178"/>
                  </a:lnTo>
                  <a:lnTo>
                    <a:pt x="0" y="0"/>
                  </a:lnTo>
                  <a:close/>
                </a:path>
              </a:pathLst>
            </a:custGeom>
            <a:blipFill>
              <a:blip r:embed="rId14">
                <a:alphaModFix amt="56000"/>
                <a:extLst>
                  <a:ext uri="{96DAC541-7B7A-43D3-8B79-37D633B846F1}">
                    <asvg:svgBlip xmlns:asvg="http://schemas.microsoft.com/office/drawing/2016/SVG/main" r:embed="rId15"/>
                  </a:ext>
                </a:extLst>
              </a:blip>
              <a:stretch>
                <a:fillRect b="-463388"/>
              </a:stretch>
            </a:blipFill>
          </p:spPr>
          <p:txBody>
            <a:bodyPr/>
            <a:lstStyle/>
            <a:p>
              <a:endParaRPr lang="fr-CA"/>
            </a:p>
          </p:txBody>
        </p:sp>
        <p:sp>
          <p:nvSpPr>
            <p:cNvPr id="33" name="Freeform 33"/>
            <p:cNvSpPr/>
            <p:nvPr/>
          </p:nvSpPr>
          <p:spPr>
            <a:xfrm>
              <a:off x="0" y="64091"/>
              <a:ext cx="4812633" cy="2490538"/>
            </a:xfrm>
            <a:custGeom>
              <a:avLst/>
              <a:gdLst/>
              <a:ahLst/>
              <a:cxnLst/>
              <a:rect l="l" t="t" r="r" b="b"/>
              <a:pathLst>
                <a:path w="4812633" h="2490538">
                  <a:moveTo>
                    <a:pt x="0" y="0"/>
                  </a:moveTo>
                  <a:lnTo>
                    <a:pt x="4812633" y="0"/>
                  </a:lnTo>
                  <a:lnTo>
                    <a:pt x="4812633" y="2490538"/>
                  </a:lnTo>
                  <a:lnTo>
                    <a:pt x="0" y="2490538"/>
                  </a:lnTo>
                  <a:lnTo>
                    <a:pt x="0" y="0"/>
                  </a:lnTo>
                  <a:close/>
                </a:path>
              </a:pathLst>
            </a:custGeom>
            <a:blipFill>
              <a:blip r:embed="rId16"/>
              <a:stretch>
                <a:fillRect/>
              </a:stretch>
            </a:blipFill>
          </p:spPr>
          <p:txBody>
            <a:bodyPr/>
            <a:lstStyle/>
            <a:p>
              <a:endParaRPr lang="fr-CA"/>
            </a:p>
          </p:txBody>
        </p:sp>
        <p:sp>
          <p:nvSpPr>
            <p:cNvPr id="34" name="Freeform 34"/>
            <p:cNvSpPr/>
            <p:nvPr/>
          </p:nvSpPr>
          <p:spPr>
            <a:xfrm>
              <a:off x="805767" y="949593"/>
              <a:ext cx="519905" cy="423073"/>
            </a:xfrm>
            <a:custGeom>
              <a:avLst/>
              <a:gdLst/>
              <a:ahLst/>
              <a:cxnLst/>
              <a:rect l="l" t="t" r="r" b="b"/>
              <a:pathLst>
                <a:path w="519905" h="423073">
                  <a:moveTo>
                    <a:pt x="0" y="0"/>
                  </a:moveTo>
                  <a:lnTo>
                    <a:pt x="519905" y="0"/>
                  </a:lnTo>
                  <a:lnTo>
                    <a:pt x="519905" y="423073"/>
                  </a:lnTo>
                  <a:lnTo>
                    <a:pt x="0" y="4230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5" name="Freeform 35"/>
            <p:cNvSpPr/>
            <p:nvPr/>
          </p:nvSpPr>
          <p:spPr>
            <a:xfrm>
              <a:off x="1199624" y="949593"/>
              <a:ext cx="315718" cy="423073"/>
            </a:xfrm>
            <a:custGeom>
              <a:avLst/>
              <a:gdLst/>
              <a:ahLst/>
              <a:cxnLst/>
              <a:rect l="l" t="t" r="r" b="b"/>
              <a:pathLst>
                <a:path w="315718" h="423073">
                  <a:moveTo>
                    <a:pt x="0" y="0"/>
                  </a:moveTo>
                  <a:lnTo>
                    <a:pt x="315718" y="0"/>
                  </a:lnTo>
                  <a:lnTo>
                    <a:pt x="315718" y="423073"/>
                  </a:lnTo>
                  <a:lnTo>
                    <a:pt x="0" y="423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6" name="TextBox 36"/>
            <p:cNvSpPr txBox="1"/>
            <p:nvPr/>
          </p:nvSpPr>
          <p:spPr>
            <a:xfrm>
              <a:off x="641004" y="453250"/>
              <a:ext cx="3523530" cy="518260"/>
            </a:xfrm>
            <a:prstGeom prst="rect">
              <a:avLst/>
            </a:prstGeom>
          </p:spPr>
          <p:txBody>
            <a:bodyPr lIns="0" tIns="0" rIns="0" bIns="0" rtlCol="0" anchor="t">
              <a:spAutoFit/>
            </a:bodyPr>
            <a:lstStyle/>
            <a:p>
              <a:pPr algn="ctr">
                <a:lnSpc>
                  <a:spcPts val="2814"/>
                </a:lnSpc>
              </a:pPr>
              <a:r>
                <a:rPr lang="en-US" sz="2605">
                  <a:solidFill>
                    <a:srgbClr val="00C9FF"/>
                  </a:solidFill>
                  <a:latin typeface="Ubuntu"/>
                </a:rPr>
                <a:t>APPRÉCIATION </a:t>
              </a:r>
            </a:p>
          </p:txBody>
        </p:sp>
        <p:sp>
          <p:nvSpPr>
            <p:cNvPr id="37" name="TextBox 37"/>
            <p:cNvSpPr txBox="1"/>
            <p:nvPr/>
          </p:nvSpPr>
          <p:spPr>
            <a:xfrm>
              <a:off x="1487548" y="820748"/>
              <a:ext cx="2556948" cy="578651"/>
            </a:xfrm>
            <a:prstGeom prst="rect">
              <a:avLst/>
            </a:prstGeom>
          </p:spPr>
          <p:txBody>
            <a:bodyPr lIns="0" tIns="0" rIns="0" bIns="0" rtlCol="0" anchor="t">
              <a:spAutoFit/>
            </a:bodyPr>
            <a:lstStyle/>
            <a:p>
              <a:pPr algn="ctr">
                <a:lnSpc>
                  <a:spcPts val="3556"/>
                </a:lnSpc>
                <a:spcBef>
                  <a:spcPct val="0"/>
                </a:spcBef>
              </a:pPr>
              <a:r>
                <a:rPr lang="en-US" sz="2577">
                  <a:solidFill>
                    <a:srgbClr val="F2BA38"/>
                  </a:solidFill>
                  <a:latin typeface="Ubuntu"/>
                </a:rPr>
                <a:t>VOLUMISME</a:t>
              </a:r>
            </a:p>
          </p:txBody>
        </p:sp>
        <p:sp>
          <p:nvSpPr>
            <p:cNvPr id="38" name="Freeform 38"/>
            <p:cNvSpPr/>
            <p:nvPr/>
          </p:nvSpPr>
          <p:spPr>
            <a:xfrm rot="5400000">
              <a:off x="3588990" y="110866"/>
              <a:ext cx="502280" cy="408730"/>
            </a:xfrm>
            <a:custGeom>
              <a:avLst/>
              <a:gdLst/>
              <a:ahLst/>
              <a:cxnLst/>
              <a:rect l="l" t="t" r="r" b="b"/>
              <a:pathLst>
                <a:path w="502280" h="408730">
                  <a:moveTo>
                    <a:pt x="0" y="0"/>
                  </a:moveTo>
                  <a:lnTo>
                    <a:pt x="502280" y="0"/>
                  </a:lnTo>
                  <a:lnTo>
                    <a:pt x="502280" y="408730"/>
                  </a:lnTo>
                  <a:lnTo>
                    <a:pt x="0" y="4087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39" name="Freeform 39"/>
            <p:cNvSpPr/>
            <p:nvPr/>
          </p:nvSpPr>
          <p:spPr>
            <a:xfrm rot="-10800000">
              <a:off x="3840130" y="355344"/>
              <a:ext cx="331499" cy="444220"/>
            </a:xfrm>
            <a:custGeom>
              <a:avLst/>
              <a:gdLst/>
              <a:ahLst/>
              <a:cxnLst/>
              <a:rect l="l" t="t" r="r" b="b"/>
              <a:pathLst>
                <a:path w="331499" h="444220">
                  <a:moveTo>
                    <a:pt x="0" y="0"/>
                  </a:moveTo>
                  <a:lnTo>
                    <a:pt x="331499" y="0"/>
                  </a:lnTo>
                  <a:lnTo>
                    <a:pt x="331499" y="444219"/>
                  </a:lnTo>
                  <a:lnTo>
                    <a:pt x="0" y="4442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858</Words>
  <Application>Microsoft Office PowerPoint</Application>
  <PresentationFormat>Personnalisé</PresentationFormat>
  <Paragraphs>132</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Ubuntu Bold</vt:lpstr>
      <vt:lpstr>Ubuntu</vt:lpstr>
      <vt:lpstr>Calibri</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Appréciationvolumiste_présentation.pptx</dc:title>
  <dc:creator>Audrey Hill-Lavoie</dc:creator>
  <cp:lastModifiedBy>Audrey Hill-Lavoie</cp:lastModifiedBy>
  <cp:revision>2</cp:revision>
  <dcterms:created xsi:type="dcterms:W3CDTF">2006-08-16T00:00:00Z</dcterms:created>
  <dcterms:modified xsi:type="dcterms:W3CDTF">2024-06-27T15:27:05Z</dcterms:modified>
  <dc:identifier>DAGH8MuMFQI</dc:identifier>
</cp:coreProperties>
</file>