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5.xml"/>
  <Override ContentType="application/vnd.openxmlformats-officedocument.presentationml.notesSlide+xml" PartName="/ppt/notesSlides/notesSlide19.xml"/>
  <Override ContentType="application/vnd.openxmlformats-officedocument.presentationml.notesSlide+xml" PartName="/ppt/notesSlides/notesSlide27.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5.xml"/>
  <Override ContentType="application/vnd.openxmlformats-officedocument.presentationml.slideLayout+xml" PartName="/ppt/slideLayouts/slideLayout1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7.xml"/>
  <Override ContentType="application/vnd.openxmlformats-officedocument.presentationml.slideLayout+xml" PartName="/ppt/slideLayouts/slideLayout9.xml"/>
  <Override ContentType="application/vnd.openxmlformats-officedocument.presentationml.slideLayout+xml" PartName="/ppt/slideLayouts/slideLayout4.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10.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22.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5.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23.xml"/>
  <Override ContentType="application/vnd.openxmlformats-officedocument.presentationml.slide+xml" PartName="/ppt/slides/slide2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showSpecialPlsOnTitleSld="0">
  <p:sldMasterIdLst>
    <p:sldMasterId id="2147483661"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 id="278" r:id="rId28"/>
    <p:sldId id="279" r:id="rId29"/>
    <p:sldId id="280" r:id="rId30"/>
    <p:sldId id="281" r:id="rId31"/>
    <p:sldId id="282" r:id="rId32"/>
  </p:sldIdLst>
  <p:sldSz cy="5143500" cx="9144000"/>
  <p:notesSz cx="6858000" cy="9144000"/>
  <p:embeddedFontLst>
    <p:embeddedFont>
      <p:font typeface="Roboto Slab Light"/>
      <p:regular r:id="rId33"/>
      <p:bold r:id="rId34"/>
    </p:embeddedFont>
    <p:embeddedFont>
      <p:font typeface="Ubuntu Light"/>
      <p:regular r:id="rId35"/>
      <p:bold r:id="rId36"/>
      <p:italic r:id="rId37"/>
      <p:boldItalic r:id="rId38"/>
    </p:embeddedFont>
    <p:embeddedFont>
      <p:font typeface="Ubuntu"/>
      <p:regular r:id="rId39"/>
      <p:bold r:id="rId40"/>
      <p:italic r:id="rId41"/>
      <p:boldItalic r:id="rId42"/>
    </p:embeddedFont>
    <p:embeddedFont>
      <p:font typeface="Lato Light"/>
      <p:regular r:id="rId43"/>
      <p:bold r:id="rId44"/>
      <p:italic r:id="rId45"/>
      <p:boldItalic r:id="rId46"/>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216">
          <p15:clr>
            <a:srgbClr val="9AA0A6"/>
          </p15:clr>
        </p15:guide>
        <p15:guide id="2" pos="4194">
          <p15:clr>
            <a:srgbClr val="9AA0A6"/>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216" orient="horz"/>
        <p:guide pos="4194"/>
      </p:guideLst>
    </p:cSldViewPr>
  </p:slideViewPr>
</p:viewPr>
</file>

<file path=ppt/_rels/presentation.xml.rels><?xml version="1.0" encoding="UTF-8" standalone="yes"?><Relationships xmlns="http://schemas.openxmlformats.org/package/2006/relationships"><Relationship Id="rId40" Type="http://schemas.openxmlformats.org/officeDocument/2006/relationships/font" Target="fonts/Ubuntu-bold.fntdata"/><Relationship Id="rId20" Type="http://schemas.openxmlformats.org/officeDocument/2006/relationships/slide" Target="slides/slide15.xml"/><Relationship Id="rId42" Type="http://schemas.openxmlformats.org/officeDocument/2006/relationships/font" Target="fonts/Ubuntu-boldItalic.fntdata"/><Relationship Id="rId41" Type="http://schemas.openxmlformats.org/officeDocument/2006/relationships/font" Target="fonts/Ubuntu-italic.fntdata"/><Relationship Id="rId22" Type="http://schemas.openxmlformats.org/officeDocument/2006/relationships/slide" Target="slides/slide17.xml"/><Relationship Id="rId44" Type="http://schemas.openxmlformats.org/officeDocument/2006/relationships/font" Target="fonts/LatoLight-bold.fntdata"/><Relationship Id="rId21" Type="http://schemas.openxmlformats.org/officeDocument/2006/relationships/slide" Target="slides/slide16.xml"/><Relationship Id="rId43" Type="http://schemas.openxmlformats.org/officeDocument/2006/relationships/font" Target="fonts/LatoLight-regular.fntdata"/><Relationship Id="rId24" Type="http://schemas.openxmlformats.org/officeDocument/2006/relationships/slide" Target="slides/slide19.xml"/><Relationship Id="rId46" Type="http://schemas.openxmlformats.org/officeDocument/2006/relationships/font" Target="fonts/LatoLight-boldItalic.fntdata"/><Relationship Id="rId23" Type="http://schemas.openxmlformats.org/officeDocument/2006/relationships/slide" Target="slides/slide18.xml"/><Relationship Id="rId45" Type="http://schemas.openxmlformats.org/officeDocument/2006/relationships/font" Target="fonts/LatoLight-italic.fntdata"/><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26" Type="http://schemas.openxmlformats.org/officeDocument/2006/relationships/slide" Target="slides/slide21.xml"/><Relationship Id="rId25" Type="http://schemas.openxmlformats.org/officeDocument/2006/relationships/slide" Target="slides/slide20.xml"/><Relationship Id="rId28" Type="http://schemas.openxmlformats.org/officeDocument/2006/relationships/slide" Target="slides/slide23.xml"/><Relationship Id="rId27" Type="http://schemas.openxmlformats.org/officeDocument/2006/relationships/slide" Target="slides/slide22.xml"/><Relationship Id="rId5" Type="http://schemas.openxmlformats.org/officeDocument/2006/relationships/notesMaster" Target="notesMasters/notesMaster1.xml"/><Relationship Id="rId6" Type="http://schemas.openxmlformats.org/officeDocument/2006/relationships/slide" Target="slides/slide1.xml"/><Relationship Id="rId29" Type="http://schemas.openxmlformats.org/officeDocument/2006/relationships/slide" Target="slides/slide24.xml"/><Relationship Id="rId7" Type="http://schemas.openxmlformats.org/officeDocument/2006/relationships/slide" Target="slides/slide2.xml"/><Relationship Id="rId8" Type="http://schemas.openxmlformats.org/officeDocument/2006/relationships/slide" Target="slides/slide3.xml"/><Relationship Id="rId31" Type="http://schemas.openxmlformats.org/officeDocument/2006/relationships/slide" Target="slides/slide26.xml"/><Relationship Id="rId30" Type="http://schemas.openxmlformats.org/officeDocument/2006/relationships/slide" Target="slides/slide25.xml"/><Relationship Id="rId11" Type="http://schemas.openxmlformats.org/officeDocument/2006/relationships/slide" Target="slides/slide6.xml"/><Relationship Id="rId33" Type="http://schemas.openxmlformats.org/officeDocument/2006/relationships/font" Target="fonts/RobotoSlabLight-regular.fntdata"/><Relationship Id="rId10" Type="http://schemas.openxmlformats.org/officeDocument/2006/relationships/slide" Target="slides/slide5.xml"/><Relationship Id="rId32" Type="http://schemas.openxmlformats.org/officeDocument/2006/relationships/slide" Target="slides/slide27.xml"/><Relationship Id="rId13" Type="http://schemas.openxmlformats.org/officeDocument/2006/relationships/slide" Target="slides/slide8.xml"/><Relationship Id="rId35" Type="http://schemas.openxmlformats.org/officeDocument/2006/relationships/font" Target="fonts/UbuntuLight-regular.fntdata"/><Relationship Id="rId12" Type="http://schemas.openxmlformats.org/officeDocument/2006/relationships/slide" Target="slides/slide7.xml"/><Relationship Id="rId34" Type="http://schemas.openxmlformats.org/officeDocument/2006/relationships/font" Target="fonts/RobotoSlabLight-bold.fntdata"/><Relationship Id="rId15" Type="http://schemas.openxmlformats.org/officeDocument/2006/relationships/slide" Target="slides/slide10.xml"/><Relationship Id="rId37" Type="http://schemas.openxmlformats.org/officeDocument/2006/relationships/font" Target="fonts/UbuntuLight-italic.fntdata"/><Relationship Id="rId14" Type="http://schemas.openxmlformats.org/officeDocument/2006/relationships/slide" Target="slides/slide9.xml"/><Relationship Id="rId36" Type="http://schemas.openxmlformats.org/officeDocument/2006/relationships/font" Target="fonts/UbuntuLight-bold.fntdata"/><Relationship Id="rId17" Type="http://schemas.openxmlformats.org/officeDocument/2006/relationships/slide" Target="slides/slide12.xml"/><Relationship Id="rId39" Type="http://schemas.openxmlformats.org/officeDocument/2006/relationships/font" Target="fonts/Ubuntu-regular.fntdata"/><Relationship Id="rId16" Type="http://schemas.openxmlformats.org/officeDocument/2006/relationships/slide" Target="slides/slide11.xml"/><Relationship Id="rId38" Type="http://schemas.openxmlformats.org/officeDocument/2006/relationships/font" Target="fonts/UbuntuLight-boldItalic.fntdata"/><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317500" lvl="0" marL="457200">
              <a:spcBef>
                <a:spcPts val="0"/>
              </a:spcBef>
              <a:spcAft>
                <a:spcPts val="0"/>
              </a:spcAft>
              <a:buSzPts val="1400"/>
              <a:buChar char="●"/>
              <a:defRPr sz="1100"/>
            </a:lvl1pPr>
            <a:lvl2pPr indent="-317500" lvl="1" marL="914400">
              <a:spcBef>
                <a:spcPts val="0"/>
              </a:spcBef>
              <a:spcAft>
                <a:spcPts val="0"/>
              </a:spcAft>
              <a:buSzPts val="1400"/>
              <a:buChar char="○"/>
              <a:defRPr sz="1100"/>
            </a:lvl2pPr>
            <a:lvl3pPr indent="-317500" lvl="2" marL="1371600">
              <a:spcBef>
                <a:spcPts val="0"/>
              </a:spcBef>
              <a:spcAft>
                <a:spcPts val="0"/>
              </a:spcAft>
              <a:buSzPts val="1400"/>
              <a:buChar char="■"/>
              <a:defRPr sz="1100"/>
            </a:lvl3pPr>
            <a:lvl4pPr indent="-317500" lvl="3" marL="1828800">
              <a:spcBef>
                <a:spcPts val="0"/>
              </a:spcBef>
              <a:spcAft>
                <a:spcPts val="0"/>
              </a:spcAft>
              <a:buSzPts val="1400"/>
              <a:buChar char="●"/>
              <a:defRPr sz="1100"/>
            </a:lvl4pPr>
            <a:lvl5pPr indent="-317500" lvl="4" marL="2286000">
              <a:spcBef>
                <a:spcPts val="0"/>
              </a:spcBef>
              <a:spcAft>
                <a:spcPts val="0"/>
              </a:spcAft>
              <a:buSzPts val="1400"/>
              <a:buChar char="○"/>
              <a:defRPr sz="1100"/>
            </a:lvl5pPr>
            <a:lvl6pPr indent="-317500" lvl="5" marL="2743200">
              <a:spcBef>
                <a:spcPts val="0"/>
              </a:spcBef>
              <a:spcAft>
                <a:spcPts val="0"/>
              </a:spcAft>
              <a:buSzPts val="1400"/>
              <a:buChar char="■"/>
              <a:defRPr sz="1100"/>
            </a:lvl6pPr>
            <a:lvl7pPr indent="-317500" lvl="6" marL="3200400">
              <a:spcBef>
                <a:spcPts val="0"/>
              </a:spcBef>
              <a:spcAft>
                <a:spcPts val="0"/>
              </a:spcAft>
              <a:buSzPts val="1400"/>
              <a:buChar char="●"/>
              <a:defRPr sz="1100"/>
            </a:lvl7pPr>
            <a:lvl8pPr indent="-317500" lvl="7" marL="3657600">
              <a:spcBef>
                <a:spcPts val="0"/>
              </a:spcBef>
              <a:spcAft>
                <a:spcPts val="0"/>
              </a:spcAft>
              <a:buSzPts val="1400"/>
              <a:buChar char="○"/>
              <a:defRPr sz="1100"/>
            </a:lvl8pPr>
            <a:lvl9pPr indent="-317500" lvl="8" marL="4114800">
              <a:spcBef>
                <a:spcPts val="0"/>
              </a:spcBef>
              <a:spcAft>
                <a:spcPts val="0"/>
              </a:spcAft>
              <a:buSzPts val="14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6" name="Shape 316"/>
        <p:cNvGrpSpPr/>
        <p:nvPr/>
      </p:nvGrpSpPr>
      <p:grpSpPr>
        <a:xfrm>
          <a:off x="0" y="0"/>
          <a:ext cx="0" cy="0"/>
          <a:chOff x="0" y="0"/>
          <a:chExt cx="0" cy="0"/>
        </a:xfrm>
      </p:grpSpPr>
      <p:sp>
        <p:nvSpPr>
          <p:cNvPr id="317" name="Google Shape;317;g35f391192_00: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318" name="Google Shape;318;g35f391192_0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77" name="Shape 377"/>
        <p:cNvGrpSpPr/>
        <p:nvPr/>
      </p:nvGrpSpPr>
      <p:grpSpPr>
        <a:xfrm>
          <a:off x="0" y="0"/>
          <a:ext cx="0" cy="0"/>
          <a:chOff x="0" y="0"/>
          <a:chExt cx="0" cy="0"/>
        </a:xfrm>
      </p:grpSpPr>
      <p:sp>
        <p:nvSpPr>
          <p:cNvPr id="378" name="Google Shape;378;gb3c9d4f7f7_1_97: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379" name="Google Shape;379;gb3c9d4f7f7_1_9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85" name="Shape 385"/>
        <p:cNvGrpSpPr/>
        <p:nvPr/>
      </p:nvGrpSpPr>
      <p:grpSpPr>
        <a:xfrm>
          <a:off x="0" y="0"/>
          <a:ext cx="0" cy="0"/>
          <a:chOff x="0" y="0"/>
          <a:chExt cx="0" cy="0"/>
        </a:xfrm>
      </p:grpSpPr>
      <p:sp>
        <p:nvSpPr>
          <p:cNvPr id="386" name="Google Shape;386;gcf59ffd7c2_0_46: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387" name="Google Shape;387;gcf59ffd7c2_0_4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93" name="Shape 393"/>
        <p:cNvGrpSpPr/>
        <p:nvPr/>
      </p:nvGrpSpPr>
      <p:grpSpPr>
        <a:xfrm>
          <a:off x="0" y="0"/>
          <a:ext cx="0" cy="0"/>
          <a:chOff x="0" y="0"/>
          <a:chExt cx="0" cy="0"/>
        </a:xfrm>
      </p:grpSpPr>
      <p:sp>
        <p:nvSpPr>
          <p:cNvPr id="394" name="Google Shape;394;gcf59ffd7c2_0_38: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395" name="Google Shape;395;gcf59ffd7c2_0_3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01" name="Shape 401"/>
        <p:cNvGrpSpPr/>
        <p:nvPr/>
      </p:nvGrpSpPr>
      <p:grpSpPr>
        <a:xfrm>
          <a:off x="0" y="0"/>
          <a:ext cx="0" cy="0"/>
          <a:chOff x="0" y="0"/>
          <a:chExt cx="0" cy="0"/>
        </a:xfrm>
      </p:grpSpPr>
      <p:sp>
        <p:nvSpPr>
          <p:cNvPr id="402" name="Google Shape;402;gcf59ffd7c2_0_54: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403" name="Google Shape;403;gcf59ffd7c2_0_5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09" name="Shape 409"/>
        <p:cNvGrpSpPr/>
        <p:nvPr/>
      </p:nvGrpSpPr>
      <p:grpSpPr>
        <a:xfrm>
          <a:off x="0" y="0"/>
          <a:ext cx="0" cy="0"/>
          <a:chOff x="0" y="0"/>
          <a:chExt cx="0" cy="0"/>
        </a:xfrm>
      </p:grpSpPr>
      <p:sp>
        <p:nvSpPr>
          <p:cNvPr id="410" name="Google Shape;410;gcf59ffd7c2_0_70: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411" name="Google Shape;411;gcf59ffd7c2_0_7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17" name="Shape 417"/>
        <p:cNvGrpSpPr/>
        <p:nvPr/>
      </p:nvGrpSpPr>
      <p:grpSpPr>
        <a:xfrm>
          <a:off x="0" y="0"/>
          <a:ext cx="0" cy="0"/>
          <a:chOff x="0" y="0"/>
          <a:chExt cx="0" cy="0"/>
        </a:xfrm>
      </p:grpSpPr>
      <p:sp>
        <p:nvSpPr>
          <p:cNvPr id="418" name="Google Shape;418;gd22a060a49_0_7: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419" name="Google Shape;419;gd22a060a49_0_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25" name="Shape 425"/>
        <p:cNvGrpSpPr/>
        <p:nvPr/>
      </p:nvGrpSpPr>
      <p:grpSpPr>
        <a:xfrm>
          <a:off x="0" y="0"/>
          <a:ext cx="0" cy="0"/>
          <a:chOff x="0" y="0"/>
          <a:chExt cx="0" cy="0"/>
        </a:xfrm>
      </p:grpSpPr>
      <p:sp>
        <p:nvSpPr>
          <p:cNvPr id="426" name="Google Shape;426;gd0c4a53297_0_1: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427" name="Google Shape;427;gd0c4a53297_0_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33" name="Shape 433"/>
        <p:cNvGrpSpPr/>
        <p:nvPr/>
      </p:nvGrpSpPr>
      <p:grpSpPr>
        <a:xfrm>
          <a:off x="0" y="0"/>
          <a:ext cx="0" cy="0"/>
          <a:chOff x="0" y="0"/>
          <a:chExt cx="0" cy="0"/>
        </a:xfrm>
      </p:grpSpPr>
      <p:sp>
        <p:nvSpPr>
          <p:cNvPr id="434" name="Google Shape;434;gd0c4a53297_0_10: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435" name="Google Shape;435;gd0c4a53297_0_1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41" name="Shape 441"/>
        <p:cNvGrpSpPr/>
        <p:nvPr/>
      </p:nvGrpSpPr>
      <p:grpSpPr>
        <a:xfrm>
          <a:off x="0" y="0"/>
          <a:ext cx="0" cy="0"/>
          <a:chOff x="0" y="0"/>
          <a:chExt cx="0" cy="0"/>
        </a:xfrm>
      </p:grpSpPr>
      <p:sp>
        <p:nvSpPr>
          <p:cNvPr id="442" name="Google Shape;442;gd22a060a49_0_20: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443" name="Google Shape;443;gd22a060a49_0_2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49" name="Shape 449"/>
        <p:cNvGrpSpPr/>
        <p:nvPr/>
      </p:nvGrpSpPr>
      <p:grpSpPr>
        <a:xfrm>
          <a:off x="0" y="0"/>
          <a:ext cx="0" cy="0"/>
          <a:chOff x="0" y="0"/>
          <a:chExt cx="0" cy="0"/>
        </a:xfrm>
      </p:grpSpPr>
      <p:sp>
        <p:nvSpPr>
          <p:cNvPr id="450" name="Google Shape;450;gd22a060a49_0_27: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451" name="Google Shape;451;gd22a060a49_0_2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1" name="Shape 321"/>
        <p:cNvGrpSpPr/>
        <p:nvPr/>
      </p:nvGrpSpPr>
      <p:grpSpPr>
        <a:xfrm>
          <a:off x="0" y="0"/>
          <a:ext cx="0" cy="0"/>
          <a:chOff x="0" y="0"/>
          <a:chExt cx="0" cy="0"/>
        </a:xfrm>
      </p:grpSpPr>
      <p:sp>
        <p:nvSpPr>
          <p:cNvPr id="322" name="Google Shape;322;g3606f1c2d_30: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323" name="Google Shape;323;g3606f1c2d_3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57" name="Shape 457"/>
        <p:cNvGrpSpPr/>
        <p:nvPr/>
      </p:nvGrpSpPr>
      <p:grpSpPr>
        <a:xfrm>
          <a:off x="0" y="0"/>
          <a:ext cx="0" cy="0"/>
          <a:chOff x="0" y="0"/>
          <a:chExt cx="0" cy="0"/>
        </a:xfrm>
      </p:grpSpPr>
      <p:sp>
        <p:nvSpPr>
          <p:cNvPr id="458" name="Google Shape;458;gd22a060a49_0_34: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459" name="Google Shape;459;gd22a060a49_0_3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65" name="Shape 465"/>
        <p:cNvGrpSpPr/>
        <p:nvPr/>
      </p:nvGrpSpPr>
      <p:grpSpPr>
        <a:xfrm>
          <a:off x="0" y="0"/>
          <a:ext cx="0" cy="0"/>
          <a:chOff x="0" y="0"/>
          <a:chExt cx="0" cy="0"/>
        </a:xfrm>
      </p:grpSpPr>
      <p:sp>
        <p:nvSpPr>
          <p:cNvPr id="466" name="Google Shape;466;gd22a060a49_0_41: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467" name="Google Shape;467;gd22a060a49_0_4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73" name="Shape 473"/>
        <p:cNvGrpSpPr/>
        <p:nvPr/>
      </p:nvGrpSpPr>
      <p:grpSpPr>
        <a:xfrm>
          <a:off x="0" y="0"/>
          <a:ext cx="0" cy="0"/>
          <a:chOff x="0" y="0"/>
          <a:chExt cx="0" cy="0"/>
        </a:xfrm>
      </p:grpSpPr>
      <p:sp>
        <p:nvSpPr>
          <p:cNvPr id="474" name="Google Shape;474;gd22a060a49_0_48: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475" name="Google Shape;475;gd22a060a49_0_4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81" name="Shape 481"/>
        <p:cNvGrpSpPr/>
        <p:nvPr/>
      </p:nvGrpSpPr>
      <p:grpSpPr>
        <a:xfrm>
          <a:off x="0" y="0"/>
          <a:ext cx="0" cy="0"/>
          <a:chOff x="0" y="0"/>
          <a:chExt cx="0" cy="0"/>
        </a:xfrm>
      </p:grpSpPr>
      <p:sp>
        <p:nvSpPr>
          <p:cNvPr id="482" name="Google Shape;482;gd0c4a53297_0_17: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483" name="Google Shape;483;gd0c4a53297_0_1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89" name="Shape 489"/>
        <p:cNvGrpSpPr/>
        <p:nvPr/>
      </p:nvGrpSpPr>
      <p:grpSpPr>
        <a:xfrm>
          <a:off x="0" y="0"/>
          <a:ext cx="0" cy="0"/>
          <a:chOff x="0" y="0"/>
          <a:chExt cx="0" cy="0"/>
        </a:xfrm>
      </p:grpSpPr>
      <p:sp>
        <p:nvSpPr>
          <p:cNvPr id="490" name="Google Shape;490;gcf59ffd7c2_0_86: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491" name="Google Shape;491;gcf59ffd7c2_0_8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97" name="Shape 497"/>
        <p:cNvGrpSpPr/>
        <p:nvPr/>
      </p:nvGrpSpPr>
      <p:grpSpPr>
        <a:xfrm>
          <a:off x="0" y="0"/>
          <a:ext cx="0" cy="0"/>
          <a:chOff x="0" y="0"/>
          <a:chExt cx="0" cy="0"/>
        </a:xfrm>
      </p:grpSpPr>
      <p:sp>
        <p:nvSpPr>
          <p:cNvPr id="498" name="Google Shape;498;gd22a060a49_0_55: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499" name="Google Shape;499;gd22a060a49_0_5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5" name="Shape 505"/>
        <p:cNvGrpSpPr/>
        <p:nvPr/>
      </p:nvGrpSpPr>
      <p:grpSpPr>
        <a:xfrm>
          <a:off x="0" y="0"/>
          <a:ext cx="0" cy="0"/>
          <a:chOff x="0" y="0"/>
          <a:chExt cx="0" cy="0"/>
        </a:xfrm>
      </p:grpSpPr>
      <p:sp>
        <p:nvSpPr>
          <p:cNvPr id="506" name="Google Shape;506;gcf59ffd7c2_0_117: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507" name="Google Shape;507;gcf59ffd7c2_0_11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12" name="Shape 512"/>
        <p:cNvGrpSpPr/>
        <p:nvPr/>
      </p:nvGrpSpPr>
      <p:grpSpPr>
        <a:xfrm>
          <a:off x="0" y="0"/>
          <a:ext cx="0" cy="0"/>
          <a:chOff x="0" y="0"/>
          <a:chExt cx="0" cy="0"/>
        </a:xfrm>
      </p:grpSpPr>
      <p:sp>
        <p:nvSpPr>
          <p:cNvPr id="513" name="Google Shape;513;gb3c9d4f7f7_1_139: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514" name="Google Shape;514;gb3c9d4f7f7_1_13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8" name="Shape 328"/>
        <p:cNvGrpSpPr/>
        <p:nvPr/>
      </p:nvGrpSpPr>
      <p:grpSpPr>
        <a:xfrm>
          <a:off x="0" y="0"/>
          <a:ext cx="0" cy="0"/>
          <a:chOff x="0" y="0"/>
          <a:chExt cx="0" cy="0"/>
        </a:xfrm>
      </p:grpSpPr>
      <p:sp>
        <p:nvSpPr>
          <p:cNvPr id="329" name="Google Shape;329;g35f391192_045: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330" name="Google Shape;330;g35f391192_04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5" name="Shape 335"/>
        <p:cNvGrpSpPr/>
        <p:nvPr/>
      </p:nvGrpSpPr>
      <p:grpSpPr>
        <a:xfrm>
          <a:off x="0" y="0"/>
          <a:ext cx="0" cy="0"/>
          <a:chOff x="0" y="0"/>
          <a:chExt cx="0" cy="0"/>
        </a:xfrm>
      </p:grpSpPr>
      <p:sp>
        <p:nvSpPr>
          <p:cNvPr id="336" name="Google Shape;336;gb3c9d4f7f7_1_4: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337" name="Google Shape;337;gb3c9d4f7f7_1_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2" name="Shape 342"/>
        <p:cNvGrpSpPr/>
        <p:nvPr/>
      </p:nvGrpSpPr>
      <p:grpSpPr>
        <a:xfrm>
          <a:off x="0" y="0"/>
          <a:ext cx="0" cy="0"/>
          <a:chOff x="0" y="0"/>
          <a:chExt cx="0" cy="0"/>
        </a:xfrm>
      </p:grpSpPr>
      <p:sp>
        <p:nvSpPr>
          <p:cNvPr id="343" name="Google Shape;343;gb3c9d4f7f7_1_17: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344" name="Google Shape;344;gb3c9d4f7f7_1_1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9" name="Shape 349"/>
        <p:cNvGrpSpPr/>
        <p:nvPr/>
      </p:nvGrpSpPr>
      <p:grpSpPr>
        <a:xfrm>
          <a:off x="0" y="0"/>
          <a:ext cx="0" cy="0"/>
          <a:chOff x="0" y="0"/>
          <a:chExt cx="0" cy="0"/>
        </a:xfrm>
      </p:grpSpPr>
      <p:sp>
        <p:nvSpPr>
          <p:cNvPr id="350" name="Google Shape;350;gb3c9d4f7f7_1_49: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351" name="Google Shape;351;gb3c9d4f7f7_1_4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5" name="Shape 355"/>
        <p:cNvGrpSpPr/>
        <p:nvPr/>
      </p:nvGrpSpPr>
      <p:grpSpPr>
        <a:xfrm>
          <a:off x="0" y="0"/>
          <a:ext cx="0" cy="0"/>
          <a:chOff x="0" y="0"/>
          <a:chExt cx="0" cy="0"/>
        </a:xfrm>
      </p:grpSpPr>
      <p:sp>
        <p:nvSpPr>
          <p:cNvPr id="356" name="Google Shape;356;gc6b058aa97_1_0: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357" name="Google Shape;357;gc6b058aa97_1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63" name="Shape 363"/>
        <p:cNvGrpSpPr/>
        <p:nvPr/>
      </p:nvGrpSpPr>
      <p:grpSpPr>
        <a:xfrm>
          <a:off x="0" y="0"/>
          <a:ext cx="0" cy="0"/>
          <a:chOff x="0" y="0"/>
          <a:chExt cx="0" cy="0"/>
        </a:xfrm>
      </p:grpSpPr>
      <p:sp>
        <p:nvSpPr>
          <p:cNvPr id="364" name="Google Shape;364;gb3c9d4f7f7_1_92: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365" name="Google Shape;365;gb3c9d4f7f7_1_9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69" name="Shape 369"/>
        <p:cNvGrpSpPr/>
        <p:nvPr/>
      </p:nvGrpSpPr>
      <p:grpSpPr>
        <a:xfrm>
          <a:off x="0" y="0"/>
          <a:ext cx="0" cy="0"/>
          <a:chOff x="0" y="0"/>
          <a:chExt cx="0" cy="0"/>
        </a:xfrm>
      </p:grpSpPr>
      <p:sp>
        <p:nvSpPr>
          <p:cNvPr id="370" name="Google Shape;370;gcf59ffd7c2_0_29: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371" name="Google Shape;371;gcf59ffd7c2_0_2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6.png"/><Relationship Id="rId3" Type="http://schemas.openxmlformats.org/officeDocument/2006/relationships/image" Target="../media/image8.jp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jp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jp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jp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type="title">
  <p:cSld name="TITLE">
    <p:bg>
      <p:bgPr>
        <a:blipFill>
          <a:blip r:embed="rId2">
            <a:alphaModFix/>
          </a:blip>
          <a:stretch>
            <a:fillRect/>
          </a:stretch>
        </a:blipFill>
      </p:bgPr>
    </p:bg>
    <p:spTree>
      <p:nvGrpSpPr>
        <p:cNvPr id="9" name="Shape 9"/>
        <p:cNvGrpSpPr/>
        <p:nvPr/>
      </p:nvGrpSpPr>
      <p:grpSpPr>
        <a:xfrm>
          <a:off x="0" y="0"/>
          <a:ext cx="0" cy="0"/>
          <a:chOff x="0" y="0"/>
          <a:chExt cx="0" cy="0"/>
        </a:xfrm>
      </p:grpSpPr>
      <p:pic>
        <p:nvPicPr>
          <p:cNvPr id="10" name="Google Shape;10;p2"/>
          <p:cNvPicPr preferRelativeResize="0"/>
          <p:nvPr/>
        </p:nvPicPr>
        <p:blipFill rotWithShape="1">
          <a:blip r:embed="rId3">
            <a:alphaModFix/>
          </a:blip>
          <a:srcRect b="0" l="17948" r="17948" t="0"/>
          <a:stretch/>
        </p:blipFill>
        <p:spPr>
          <a:xfrm>
            <a:off x="-50" y="0"/>
            <a:ext cx="9144000" cy="8796339"/>
          </a:xfrm>
          <a:prstGeom prst="rect">
            <a:avLst/>
          </a:prstGeom>
          <a:noFill/>
          <a:ln>
            <a:noFill/>
          </a:ln>
        </p:spPr>
      </p:pic>
      <p:sp>
        <p:nvSpPr>
          <p:cNvPr id="11" name="Google Shape;11;p2"/>
          <p:cNvSpPr/>
          <p:nvPr/>
        </p:nvSpPr>
        <p:spPr>
          <a:xfrm>
            <a:off x="2630450" y="630150"/>
            <a:ext cx="3883200" cy="3883200"/>
          </a:xfrm>
          <a:prstGeom prst="ellipse">
            <a:avLst/>
          </a:prstGeom>
          <a:solidFill>
            <a:srgbClr val="E0666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 name="Google Shape;12;p2"/>
          <p:cNvSpPr txBox="1"/>
          <p:nvPr>
            <p:ph type="ctrTitle"/>
          </p:nvPr>
        </p:nvSpPr>
        <p:spPr>
          <a:xfrm>
            <a:off x="2757250" y="961350"/>
            <a:ext cx="3629400" cy="3220800"/>
          </a:xfrm>
          <a:prstGeom prst="rect">
            <a:avLst/>
          </a:prstGeom>
        </p:spPr>
        <p:txBody>
          <a:bodyPr anchorCtr="0" anchor="ctr" bIns="91425" lIns="91425" spcFirstLastPara="1" rIns="91425" wrap="square" tIns="91425">
            <a:noAutofit/>
          </a:bodyPr>
          <a:lstStyle>
            <a:lvl1pPr lvl="0" algn="ctr">
              <a:spcBef>
                <a:spcPts val="0"/>
              </a:spcBef>
              <a:spcAft>
                <a:spcPts val="0"/>
              </a:spcAft>
              <a:buSzPts val="3600"/>
              <a:buFont typeface="Ubuntu Light"/>
              <a:buNone/>
              <a:defRPr sz="3600">
                <a:latin typeface="Ubuntu Light"/>
                <a:ea typeface="Ubuntu Light"/>
                <a:cs typeface="Ubuntu Light"/>
                <a:sym typeface="Ubuntu Light"/>
              </a:defRPr>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Image background">
  <p:cSld name="BLANK_2">
    <p:spTree>
      <p:nvGrpSpPr>
        <p:cNvPr id="204" name="Shape 204"/>
        <p:cNvGrpSpPr/>
        <p:nvPr/>
      </p:nvGrpSpPr>
      <p:grpSpPr>
        <a:xfrm>
          <a:off x="0" y="0"/>
          <a:ext cx="0" cy="0"/>
          <a:chOff x="0" y="0"/>
          <a:chExt cx="0" cy="0"/>
        </a:xfrm>
      </p:grpSpPr>
      <p:sp>
        <p:nvSpPr>
          <p:cNvPr id="205" name="Google Shape;205;p11"/>
          <p:cNvSpPr/>
          <p:nvPr/>
        </p:nvSpPr>
        <p:spPr>
          <a:xfrm>
            <a:off x="0" y="0"/>
            <a:ext cx="9144000" cy="5157300"/>
          </a:xfrm>
          <a:prstGeom prst="frame">
            <a:avLst>
              <a:gd fmla="val 7929" name="adj1"/>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6" name="Google Shape;206;p11"/>
          <p:cNvSpPr/>
          <p:nvPr/>
        </p:nvSpPr>
        <p:spPr>
          <a:xfrm>
            <a:off x="-117275" y="847257"/>
            <a:ext cx="605400" cy="605400"/>
          </a:xfrm>
          <a:prstGeom prst="ellipse">
            <a:avLst/>
          </a:prstGeom>
          <a:solidFill>
            <a:srgbClr val="02BDC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7" name="Google Shape;207;p11"/>
          <p:cNvSpPr/>
          <p:nvPr/>
        </p:nvSpPr>
        <p:spPr>
          <a:xfrm>
            <a:off x="217850" y="171250"/>
            <a:ext cx="1054200" cy="1054200"/>
          </a:xfrm>
          <a:prstGeom prst="ellipse">
            <a:avLst/>
          </a:prstGeom>
          <a:solidFill>
            <a:srgbClr val="FFB600">
              <a:alpha val="796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8" name="Google Shape;208;p11"/>
          <p:cNvSpPr/>
          <p:nvPr/>
        </p:nvSpPr>
        <p:spPr>
          <a:xfrm>
            <a:off x="1156976" y="-137274"/>
            <a:ext cx="398700" cy="398700"/>
          </a:xfrm>
          <a:prstGeom prst="ellipse">
            <a:avLst/>
          </a:prstGeom>
          <a:solidFill>
            <a:srgbClr val="FF975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9" name="Google Shape;209;p11"/>
          <p:cNvSpPr/>
          <p:nvPr/>
        </p:nvSpPr>
        <p:spPr>
          <a:xfrm>
            <a:off x="1397225" y="337514"/>
            <a:ext cx="136800" cy="136800"/>
          </a:xfrm>
          <a:prstGeom prst="ellipse">
            <a:avLst/>
          </a:prstGeom>
          <a:solidFill>
            <a:srgbClr val="02BDC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0" name="Google Shape;210;p11"/>
          <p:cNvSpPr/>
          <p:nvPr/>
        </p:nvSpPr>
        <p:spPr>
          <a:xfrm>
            <a:off x="488128" y="1334485"/>
            <a:ext cx="213000" cy="213000"/>
          </a:xfrm>
          <a:prstGeom prst="ellipse">
            <a:avLst/>
          </a:prstGeom>
          <a:solidFill>
            <a:srgbClr val="FC406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1" name="Google Shape;211;p11"/>
          <p:cNvSpPr/>
          <p:nvPr/>
        </p:nvSpPr>
        <p:spPr>
          <a:xfrm>
            <a:off x="7847950" y="4168079"/>
            <a:ext cx="1097700" cy="1097700"/>
          </a:xfrm>
          <a:prstGeom prst="ellipse">
            <a:avLst/>
          </a:prstGeom>
          <a:solidFill>
            <a:srgbClr val="02BDC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2" name="Google Shape;212;p11"/>
          <p:cNvSpPr/>
          <p:nvPr/>
        </p:nvSpPr>
        <p:spPr>
          <a:xfrm>
            <a:off x="8507494" y="2981146"/>
            <a:ext cx="774600" cy="774600"/>
          </a:xfrm>
          <a:prstGeom prst="ellipse">
            <a:avLst/>
          </a:prstGeom>
          <a:solidFill>
            <a:srgbClr val="FC406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3" name="Google Shape;213;p11"/>
          <p:cNvSpPr/>
          <p:nvPr/>
        </p:nvSpPr>
        <p:spPr>
          <a:xfrm>
            <a:off x="8094101" y="3973940"/>
            <a:ext cx="413400" cy="413400"/>
          </a:xfrm>
          <a:prstGeom prst="ellipse">
            <a:avLst/>
          </a:prstGeom>
          <a:solidFill>
            <a:srgbClr val="FC4540">
              <a:alpha val="788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4" name="Google Shape;214;p11"/>
          <p:cNvSpPr/>
          <p:nvPr/>
        </p:nvSpPr>
        <p:spPr>
          <a:xfrm>
            <a:off x="8622049" y="3872635"/>
            <a:ext cx="213000" cy="213000"/>
          </a:xfrm>
          <a:prstGeom prst="ellipse">
            <a:avLst/>
          </a:prstGeom>
          <a:solidFill>
            <a:srgbClr val="FF975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5" name="Google Shape;215;p11"/>
          <p:cNvSpPr/>
          <p:nvPr/>
        </p:nvSpPr>
        <p:spPr>
          <a:xfrm>
            <a:off x="7550022" y="4801658"/>
            <a:ext cx="213000" cy="213000"/>
          </a:xfrm>
          <a:prstGeom prst="ellipse">
            <a:avLst/>
          </a:prstGeom>
          <a:solidFill>
            <a:srgbClr val="FFB6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6" name="Google Shape;216;p11"/>
          <p:cNvSpPr/>
          <p:nvPr/>
        </p:nvSpPr>
        <p:spPr>
          <a:xfrm>
            <a:off x="7325661" y="4674667"/>
            <a:ext cx="93900" cy="93900"/>
          </a:xfrm>
          <a:prstGeom prst="ellipse">
            <a:avLst/>
          </a:prstGeom>
          <a:solidFill>
            <a:srgbClr val="02BDC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7" name="Google Shape;217;p11"/>
          <p:cNvSpPr/>
          <p:nvPr/>
        </p:nvSpPr>
        <p:spPr>
          <a:xfrm>
            <a:off x="258289" y="1577100"/>
            <a:ext cx="93900" cy="93900"/>
          </a:xfrm>
          <a:prstGeom prst="ellipse">
            <a:avLst/>
          </a:prstGeom>
          <a:solidFill>
            <a:srgbClr val="FFB6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8" name="Google Shape;218;p11"/>
          <p:cNvSpPr/>
          <p:nvPr/>
        </p:nvSpPr>
        <p:spPr>
          <a:xfrm>
            <a:off x="8726411" y="3200065"/>
            <a:ext cx="336767" cy="336767"/>
          </a:xfrm>
          <a:custGeom>
            <a:rect b="b" l="l" r="r" t="t"/>
            <a:pathLst>
              <a:path extrusionOk="0" fill="none" h="16027" w="16027">
                <a:moveTo>
                  <a:pt x="14029" y="4019"/>
                </a:moveTo>
                <a:lnTo>
                  <a:pt x="14029" y="4019"/>
                </a:lnTo>
                <a:lnTo>
                  <a:pt x="14200" y="3849"/>
                </a:lnTo>
                <a:lnTo>
                  <a:pt x="14395" y="3752"/>
                </a:lnTo>
                <a:lnTo>
                  <a:pt x="14614" y="3678"/>
                </a:lnTo>
                <a:lnTo>
                  <a:pt x="14809" y="3630"/>
                </a:lnTo>
                <a:lnTo>
                  <a:pt x="15028" y="3581"/>
                </a:lnTo>
                <a:lnTo>
                  <a:pt x="15247" y="3484"/>
                </a:lnTo>
                <a:lnTo>
                  <a:pt x="15442" y="3362"/>
                </a:lnTo>
                <a:lnTo>
                  <a:pt x="15661" y="3191"/>
                </a:lnTo>
                <a:lnTo>
                  <a:pt x="15661" y="3191"/>
                </a:lnTo>
                <a:lnTo>
                  <a:pt x="15832" y="2997"/>
                </a:lnTo>
                <a:lnTo>
                  <a:pt x="15929" y="2777"/>
                </a:lnTo>
                <a:lnTo>
                  <a:pt x="16002" y="2534"/>
                </a:lnTo>
                <a:lnTo>
                  <a:pt x="16026" y="2266"/>
                </a:lnTo>
                <a:lnTo>
                  <a:pt x="16026" y="2266"/>
                </a:lnTo>
                <a:lnTo>
                  <a:pt x="16002" y="2047"/>
                </a:lnTo>
                <a:lnTo>
                  <a:pt x="15978" y="1827"/>
                </a:lnTo>
                <a:lnTo>
                  <a:pt x="15905" y="1633"/>
                </a:lnTo>
                <a:lnTo>
                  <a:pt x="15807" y="1413"/>
                </a:lnTo>
                <a:lnTo>
                  <a:pt x="15710" y="1243"/>
                </a:lnTo>
                <a:lnTo>
                  <a:pt x="15588" y="1048"/>
                </a:lnTo>
                <a:lnTo>
                  <a:pt x="15466" y="878"/>
                </a:lnTo>
                <a:lnTo>
                  <a:pt x="15320" y="707"/>
                </a:lnTo>
                <a:lnTo>
                  <a:pt x="15320" y="707"/>
                </a:lnTo>
                <a:lnTo>
                  <a:pt x="15150" y="561"/>
                </a:lnTo>
                <a:lnTo>
                  <a:pt x="14979" y="439"/>
                </a:lnTo>
                <a:lnTo>
                  <a:pt x="14784" y="317"/>
                </a:lnTo>
                <a:lnTo>
                  <a:pt x="14590" y="196"/>
                </a:lnTo>
                <a:lnTo>
                  <a:pt x="14395" y="123"/>
                </a:lnTo>
                <a:lnTo>
                  <a:pt x="14175" y="50"/>
                </a:lnTo>
                <a:lnTo>
                  <a:pt x="13981" y="25"/>
                </a:lnTo>
                <a:lnTo>
                  <a:pt x="13761" y="1"/>
                </a:lnTo>
                <a:lnTo>
                  <a:pt x="13761" y="1"/>
                </a:lnTo>
                <a:lnTo>
                  <a:pt x="13494" y="25"/>
                </a:lnTo>
                <a:lnTo>
                  <a:pt x="13250" y="98"/>
                </a:lnTo>
                <a:lnTo>
                  <a:pt x="13031" y="196"/>
                </a:lnTo>
                <a:lnTo>
                  <a:pt x="12836" y="366"/>
                </a:lnTo>
                <a:lnTo>
                  <a:pt x="12836" y="366"/>
                </a:lnTo>
                <a:lnTo>
                  <a:pt x="12665" y="561"/>
                </a:lnTo>
                <a:lnTo>
                  <a:pt x="12544" y="780"/>
                </a:lnTo>
                <a:lnTo>
                  <a:pt x="12471" y="975"/>
                </a:lnTo>
                <a:lnTo>
                  <a:pt x="12422" y="1194"/>
                </a:lnTo>
                <a:lnTo>
                  <a:pt x="12349" y="1413"/>
                </a:lnTo>
                <a:lnTo>
                  <a:pt x="12276" y="1608"/>
                </a:lnTo>
                <a:lnTo>
                  <a:pt x="12178" y="1827"/>
                </a:lnTo>
                <a:lnTo>
                  <a:pt x="12008" y="1998"/>
                </a:lnTo>
                <a:lnTo>
                  <a:pt x="12008" y="1998"/>
                </a:lnTo>
                <a:lnTo>
                  <a:pt x="11740" y="2266"/>
                </a:lnTo>
                <a:lnTo>
                  <a:pt x="11496" y="2436"/>
                </a:lnTo>
                <a:lnTo>
                  <a:pt x="11277" y="2534"/>
                </a:lnTo>
                <a:lnTo>
                  <a:pt x="11082" y="2582"/>
                </a:lnTo>
                <a:lnTo>
                  <a:pt x="10888" y="2582"/>
                </a:lnTo>
                <a:lnTo>
                  <a:pt x="10717" y="2534"/>
                </a:lnTo>
                <a:lnTo>
                  <a:pt x="10547" y="2412"/>
                </a:lnTo>
                <a:lnTo>
                  <a:pt x="10376" y="2290"/>
                </a:lnTo>
                <a:lnTo>
                  <a:pt x="10206" y="2095"/>
                </a:lnTo>
                <a:lnTo>
                  <a:pt x="10035" y="1901"/>
                </a:lnTo>
                <a:lnTo>
                  <a:pt x="9670" y="1413"/>
                </a:lnTo>
                <a:lnTo>
                  <a:pt x="9231" y="878"/>
                </a:lnTo>
                <a:lnTo>
                  <a:pt x="8988" y="585"/>
                </a:lnTo>
                <a:lnTo>
                  <a:pt x="8720" y="293"/>
                </a:lnTo>
                <a:lnTo>
                  <a:pt x="8720" y="293"/>
                </a:lnTo>
                <a:lnTo>
                  <a:pt x="8574" y="171"/>
                </a:lnTo>
                <a:lnTo>
                  <a:pt x="8379" y="74"/>
                </a:lnTo>
                <a:lnTo>
                  <a:pt x="8209" y="25"/>
                </a:lnTo>
                <a:lnTo>
                  <a:pt x="8014" y="1"/>
                </a:lnTo>
                <a:lnTo>
                  <a:pt x="8014" y="1"/>
                </a:lnTo>
                <a:lnTo>
                  <a:pt x="7916" y="25"/>
                </a:lnTo>
                <a:lnTo>
                  <a:pt x="7770" y="98"/>
                </a:lnTo>
                <a:lnTo>
                  <a:pt x="7307" y="366"/>
                </a:lnTo>
                <a:lnTo>
                  <a:pt x="7039" y="537"/>
                </a:lnTo>
                <a:lnTo>
                  <a:pt x="6747" y="756"/>
                </a:lnTo>
                <a:lnTo>
                  <a:pt x="6431" y="975"/>
                </a:lnTo>
                <a:lnTo>
                  <a:pt x="6138" y="1243"/>
                </a:lnTo>
                <a:lnTo>
                  <a:pt x="5870" y="1511"/>
                </a:lnTo>
                <a:lnTo>
                  <a:pt x="5627" y="1803"/>
                </a:lnTo>
                <a:lnTo>
                  <a:pt x="5432" y="2095"/>
                </a:lnTo>
                <a:lnTo>
                  <a:pt x="5359" y="2242"/>
                </a:lnTo>
                <a:lnTo>
                  <a:pt x="5310" y="2412"/>
                </a:lnTo>
                <a:lnTo>
                  <a:pt x="5262" y="2558"/>
                </a:lnTo>
                <a:lnTo>
                  <a:pt x="5237" y="2704"/>
                </a:lnTo>
                <a:lnTo>
                  <a:pt x="5237" y="2850"/>
                </a:lnTo>
                <a:lnTo>
                  <a:pt x="5262" y="3021"/>
                </a:lnTo>
                <a:lnTo>
                  <a:pt x="5310" y="3167"/>
                </a:lnTo>
                <a:lnTo>
                  <a:pt x="5383" y="3313"/>
                </a:lnTo>
                <a:lnTo>
                  <a:pt x="5481" y="3459"/>
                </a:lnTo>
                <a:lnTo>
                  <a:pt x="5603" y="3605"/>
                </a:lnTo>
                <a:lnTo>
                  <a:pt x="5603" y="3605"/>
                </a:lnTo>
                <a:lnTo>
                  <a:pt x="5797" y="3752"/>
                </a:lnTo>
                <a:lnTo>
                  <a:pt x="5992" y="3849"/>
                </a:lnTo>
                <a:lnTo>
                  <a:pt x="6187" y="3946"/>
                </a:lnTo>
                <a:lnTo>
                  <a:pt x="6406" y="3995"/>
                </a:lnTo>
                <a:lnTo>
                  <a:pt x="6625" y="4044"/>
                </a:lnTo>
                <a:lnTo>
                  <a:pt x="6845" y="4141"/>
                </a:lnTo>
                <a:lnTo>
                  <a:pt x="7039" y="4239"/>
                </a:lnTo>
                <a:lnTo>
                  <a:pt x="7234" y="4409"/>
                </a:lnTo>
                <a:lnTo>
                  <a:pt x="7234" y="4409"/>
                </a:lnTo>
                <a:lnTo>
                  <a:pt x="7405" y="4604"/>
                </a:lnTo>
                <a:lnTo>
                  <a:pt x="7502" y="4823"/>
                </a:lnTo>
                <a:lnTo>
                  <a:pt x="7575" y="5067"/>
                </a:lnTo>
                <a:lnTo>
                  <a:pt x="7600" y="5359"/>
                </a:lnTo>
                <a:lnTo>
                  <a:pt x="7600" y="5359"/>
                </a:lnTo>
                <a:lnTo>
                  <a:pt x="7575" y="5554"/>
                </a:lnTo>
                <a:lnTo>
                  <a:pt x="7551" y="5773"/>
                </a:lnTo>
                <a:lnTo>
                  <a:pt x="7478" y="5968"/>
                </a:lnTo>
                <a:lnTo>
                  <a:pt x="7405" y="6163"/>
                </a:lnTo>
                <a:lnTo>
                  <a:pt x="7307" y="6357"/>
                </a:lnTo>
                <a:lnTo>
                  <a:pt x="7186" y="6552"/>
                </a:lnTo>
                <a:lnTo>
                  <a:pt x="7039" y="6723"/>
                </a:lnTo>
                <a:lnTo>
                  <a:pt x="6893" y="6893"/>
                </a:lnTo>
                <a:lnTo>
                  <a:pt x="6893" y="6893"/>
                </a:lnTo>
                <a:lnTo>
                  <a:pt x="6723" y="7039"/>
                </a:lnTo>
                <a:lnTo>
                  <a:pt x="6552" y="7186"/>
                </a:lnTo>
                <a:lnTo>
                  <a:pt x="6382" y="7283"/>
                </a:lnTo>
                <a:lnTo>
                  <a:pt x="6187" y="7405"/>
                </a:lnTo>
                <a:lnTo>
                  <a:pt x="5992" y="7478"/>
                </a:lnTo>
                <a:lnTo>
                  <a:pt x="5773" y="7551"/>
                </a:lnTo>
                <a:lnTo>
                  <a:pt x="5554" y="7575"/>
                </a:lnTo>
                <a:lnTo>
                  <a:pt x="5359" y="7600"/>
                </a:lnTo>
                <a:lnTo>
                  <a:pt x="5359" y="7600"/>
                </a:lnTo>
                <a:lnTo>
                  <a:pt x="5091" y="7575"/>
                </a:lnTo>
                <a:lnTo>
                  <a:pt x="4848" y="7502"/>
                </a:lnTo>
                <a:lnTo>
                  <a:pt x="4604" y="7405"/>
                </a:lnTo>
                <a:lnTo>
                  <a:pt x="4409" y="7234"/>
                </a:lnTo>
                <a:lnTo>
                  <a:pt x="4409" y="7234"/>
                </a:lnTo>
                <a:lnTo>
                  <a:pt x="4239" y="7039"/>
                </a:lnTo>
                <a:lnTo>
                  <a:pt x="4117" y="6820"/>
                </a:lnTo>
                <a:lnTo>
                  <a:pt x="4044" y="6601"/>
                </a:lnTo>
                <a:lnTo>
                  <a:pt x="3971" y="6382"/>
                </a:lnTo>
                <a:lnTo>
                  <a:pt x="3922" y="6187"/>
                </a:lnTo>
                <a:lnTo>
                  <a:pt x="3849" y="5992"/>
                </a:lnTo>
                <a:lnTo>
                  <a:pt x="3752" y="5797"/>
                </a:lnTo>
                <a:lnTo>
                  <a:pt x="3605" y="5602"/>
                </a:lnTo>
                <a:lnTo>
                  <a:pt x="3605" y="5602"/>
                </a:lnTo>
                <a:lnTo>
                  <a:pt x="3459" y="5481"/>
                </a:lnTo>
                <a:lnTo>
                  <a:pt x="3313" y="5383"/>
                </a:lnTo>
                <a:lnTo>
                  <a:pt x="3167" y="5310"/>
                </a:lnTo>
                <a:lnTo>
                  <a:pt x="3021" y="5262"/>
                </a:lnTo>
                <a:lnTo>
                  <a:pt x="2850" y="5237"/>
                </a:lnTo>
                <a:lnTo>
                  <a:pt x="2704" y="5237"/>
                </a:lnTo>
                <a:lnTo>
                  <a:pt x="2558" y="5262"/>
                </a:lnTo>
                <a:lnTo>
                  <a:pt x="2412" y="5310"/>
                </a:lnTo>
                <a:lnTo>
                  <a:pt x="2242" y="5359"/>
                </a:lnTo>
                <a:lnTo>
                  <a:pt x="2095" y="5432"/>
                </a:lnTo>
                <a:lnTo>
                  <a:pt x="1803" y="5627"/>
                </a:lnTo>
                <a:lnTo>
                  <a:pt x="1511" y="5870"/>
                </a:lnTo>
                <a:lnTo>
                  <a:pt x="1243" y="6138"/>
                </a:lnTo>
                <a:lnTo>
                  <a:pt x="975" y="6431"/>
                </a:lnTo>
                <a:lnTo>
                  <a:pt x="756" y="6747"/>
                </a:lnTo>
                <a:lnTo>
                  <a:pt x="537" y="7039"/>
                </a:lnTo>
                <a:lnTo>
                  <a:pt x="366" y="7307"/>
                </a:lnTo>
                <a:lnTo>
                  <a:pt x="98" y="7770"/>
                </a:lnTo>
                <a:lnTo>
                  <a:pt x="25" y="7916"/>
                </a:lnTo>
                <a:lnTo>
                  <a:pt x="1" y="8014"/>
                </a:lnTo>
                <a:lnTo>
                  <a:pt x="1" y="8014"/>
                </a:lnTo>
                <a:lnTo>
                  <a:pt x="25" y="8208"/>
                </a:lnTo>
                <a:lnTo>
                  <a:pt x="74" y="8379"/>
                </a:lnTo>
                <a:lnTo>
                  <a:pt x="171" y="8574"/>
                </a:lnTo>
                <a:lnTo>
                  <a:pt x="293" y="8720"/>
                </a:lnTo>
                <a:lnTo>
                  <a:pt x="293" y="8720"/>
                </a:lnTo>
                <a:lnTo>
                  <a:pt x="585" y="8988"/>
                </a:lnTo>
                <a:lnTo>
                  <a:pt x="878" y="9231"/>
                </a:lnTo>
                <a:lnTo>
                  <a:pt x="1413" y="9670"/>
                </a:lnTo>
                <a:lnTo>
                  <a:pt x="1901" y="10035"/>
                </a:lnTo>
                <a:lnTo>
                  <a:pt x="2095" y="10206"/>
                </a:lnTo>
                <a:lnTo>
                  <a:pt x="2290" y="10376"/>
                </a:lnTo>
                <a:lnTo>
                  <a:pt x="2412" y="10547"/>
                </a:lnTo>
                <a:lnTo>
                  <a:pt x="2534" y="10717"/>
                </a:lnTo>
                <a:lnTo>
                  <a:pt x="2583" y="10888"/>
                </a:lnTo>
                <a:lnTo>
                  <a:pt x="2583" y="11082"/>
                </a:lnTo>
                <a:lnTo>
                  <a:pt x="2534" y="11277"/>
                </a:lnTo>
                <a:lnTo>
                  <a:pt x="2436" y="11496"/>
                </a:lnTo>
                <a:lnTo>
                  <a:pt x="2266" y="11740"/>
                </a:lnTo>
                <a:lnTo>
                  <a:pt x="1998" y="12008"/>
                </a:lnTo>
                <a:lnTo>
                  <a:pt x="1998" y="12008"/>
                </a:lnTo>
                <a:lnTo>
                  <a:pt x="1828" y="12178"/>
                </a:lnTo>
                <a:lnTo>
                  <a:pt x="1633" y="12276"/>
                </a:lnTo>
                <a:lnTo>
                  <a:pt x="1413" y="12349"/>
                </a:lnTo>
                <a:lnTo>
                  <a:pt x="1219" y="12398"/>
                </a:lnTo>
                <a:lnTo>
                  <a:pt x="999" y="12446"/>
                </a:lnTo>
                <a:lnTo>
                  <a:pt x="780" y="12544"/>
                </a:lnTo>
                <a:lnTo>
                  <a:pt x="585" y="12665"/>
                </a:lnTo>
                <a:lnTo>
                  <a:pt x="366" y="12836"/>
                </a:lnTo>
                <a:lnTo>
                  <a:pt x="366" y="12836"/>
                </a:lnTo>
                <a:lnTo>
                  <a:pt x="196" y="13031"/>
                </a:lnTo>
                <a:lnTo>
                  <a:pt x="98" y="13250"/>
                </a:lnTo>
                <a:lnTo>
                  <a:pt x="25" y="13493"/>
                </a:lnTo>
                <a:lnTo>
                  <a:pt x="1" y="13761"/>
                </a:lnTo>
                <a:lnTo>
                  <a:pt x="1" y="13761"/>
                </a:lnTo>
                <a:lnTo>
                  <a:pt x="25" y="13981"/>
                </a:lnTo>
                <a:lnTo>
                  <a:pt x="50" y="14200"/>
                </a:lnTo>
                <a:lnTo>
                  <a:pt x="123" y="14395"/>
                </a:lnTo>
                <a:lnTo>
                  <a:pt x="220" y="14614"/>
                </a:lnTo>
                <a:lnTo>
                  <a:pt x="318" y="14784"/>
                </a:lnTo>
                <a:lnTo>
                  <a:pt x="439" y="14979"/>
                </a:lnTo>
                <a:lnTo>
                  <a:pt x="561" y="15150"/>
                </a:lnTo>
                <a:lnTo>
                  <a:pt x="707" y="15320"/>
                </a:lnTo>
                <a:lnTo>
                  <a:pt x="707" y="15320"/>
                </a:lnTo>
                <a:lnTo>
                  <a:pt x="878" y="15466"/>
                </a:lnTo>
                <a:lnTo>
                  <a:pt x="1048" y="15588"/>
                </a:lnTo>
                <a:lnTo>
                  <a:pt x="1243" y="15710"/>
                </a:lnTo>
                <a:lnTo>
                  <a:pt x="1438" y="15832"/>
                </a:lnTo>
                <a:lnTo>
                  <a:pt x="1633" y="15905"/>
                </a:lnTo>
                <a:lnTo>
                  <a:pt x="1852" y="15978"/>
                </a:lnTo>
                <a:lnTo>
                  <a:pt x="2047" y="16002"/>
                </a:lnTo>
                <a:lnTo>
                  <a:pt x="2266" y="16026"/>
                </a:lnTo>
                <a:lnTo>
                  <a:pt x="2266" y="16026"/>
                </a:lnTo>
                <a:lnTo>
                  <a:pt x="2534" y="16002"/>
                </a:lnTo>
                <a:lnTo>
                  <a:pt x="2777" y="15929"/>
                </a:lnTo>
                <a:lnTo>
                  <a:pt x="2997" y="15832"/>
                </a:lnTo>
                <a:lnTo>
                  <a:pt x="3191" y="15661"/>
                </a:lnTo>
                <a:lnTo>
                  <a:pt x="3191" y="15661"/>
                </a:lnTo>
                <a:lnTo>
                  <a:pt x="3362" y="15466"/>
                </a:lnTo>
                <a:lnTo>
                  <a:pt x="3484" y="15247"/>
                </a:lnTo>
                <a:lnTo>
                  <a:pt x="3557" y="15052"/>
                </a:lnTo>
                <a:lnTo>
                  <a:pt x="3605" y="14833"/>
                </a:lnTo>
                <a:lnTo>
                  <a:pt x="3679" y="14614"/>
                </a:lnTo>
                <a:lnTo>
                  <a:pt x="3752" y="14419"/>
                </a:lnTo>
                <a:lnTo>
                  <a:pt x="3849" y="14200"/>
                </a:lnTo>
                <a:lnTo>
                  <a:pt x="4019" y="14029"/>
                </a:lnTo>
                <a:lnTo>
                  <a:pt x="4019" y="14029"/>
                </a:lnTo>
                <a:lnTo>
                  <a:pt x="4287" y="13786"/>
                </a:lnTo>
                <a:lnTo>
                  <a:pt x="4531" y="13591"/>
                </a:lnTo>
                <a:lnTo>
                  <a:pt x="4750" y="13493"/>
                </a:lnTo>
                <a:lnTo>
                  <a:pt x="4945" y="13445"/>
                </a:lnTo>
                <a:lnTo>
                  <a:pt x="5140" y="13445"/>
                </a:lnTo>
                <a:lnTo>
                  <a:pt x="5310" y="13493"/>
                </a:lnTo>
                <a:lnTo>
                  <a:pt x="5481" y="13615"/>
                </a:lnTo>
                <a:lnTo>
                  <a:pt x="5651" y="13737"/>
                </a:lnTo>
                <a:lnTo>
                  <a:pt x="5822" y="13932"/>
                </a:lnTo>
                <a:lnTo>
                  <a:pt x="5992" y="14127"/>
                </a:lnTo>
                <a:lnTo>
                  <a:pt x="6358" y="14614"/>
                </a:lnTo>
                <a:lnTo>
                  <a:pt x="6796" y="15150"/>
                </a:lnTo>
                <a:lnTo>
                  <a:pt x="7039" y="15442"/>
                </a:lnTo>
                <a:lnTo>
                  <a:pt x="7307" y="15734"/>
                </a:lnTo>
                <a:lnTo>
                  <a:pt x="7307" y="15734"/>
                </a:lnTo>
                <a:lnTo>
                  <a:pt x="7454" y="15856"/>
                </a:lnTo>
                <a:lnTo>
                  <a:pt x="7648" y="15953"/>
                </a:lnTo>
                <a:lnTo>
                  <a:pt x="7819" y="16002"/>
                </a:lnTo>
                <a:lnTo>
                  <a:pt x="8014" y="16026"/>
                </a:lnTo>
                <a:lnTo>
                  <a:pt x="8014" y="16026"/>
                </a:lnTo>
                <a:lnTo>
                  <a:pt x="8111" y="16002"/>
                </a:lnTo>
                <a:lnTo>
                  <a:pt x="8257" y="15929"/>
                </a:lnTo>
                <a:lnTo>
                  <a:pt x="8720" y="15661"/>
                </a:lnTo>
                <a:lnTo>
                  <a:pt x="8988" y="15491"/>
                </a:lnTo>
                <a:lnTo>
                  <a:pt x="9280" y="15271"/>
                </a:lnTo>
                <a:lnTo>
                  <a:pt x="9597" y="15052"/>
                </a:lnTo>
                <a:lnTo>
                  <a:pt x="9889" y="14784"/>
                </a:lnTo>
                <a:lnTo>
                  <a:pt x="10157" y="14516"/>
                </a:lnTo>
                <a:lnTo>
                  <a:pt x="10400" y="14224"/>
                </a:lnTo>
                <a:lnTo>
                  <a:pt x="10595" y="13932"/>
                </a:lnTo>
                <a:lnTo>
                  <a:pt x="10668" y="13786"/>
                </a:lnTo>
                <a:lnTo>
                  <a:pt x="10717" y="13615"/>
                </a:lnTo>
                <a:lnTo>
                  <a:pt x="10766" y="13469"/>
                </a:lnTo>
                <a:lnTo>
                  <a:pt x="10790" y="13323"/>
                </a:lnTo>
                <a:lnTo>
                  <a:pt x="10790" y="13177"/>
                </a:lnTo>
                <a:lnTo>
                  <a:pt x="10766" y="13006"/>
                </a:lnTo>
                <a:lnTo>
                  <a:pt x="10717" y="12860"/>
                </a:lnTo>
                <a:lnTo>
                  <a:pt x="10644" y="12714"/>
                </a:lnTo>
                <a:lnTo>
                  <a:pt x="10547" y="12568"/>
                </a:lnTo>
                <a:lnTo>
                  <a:pt x="10425" y="12422"/>
                </a:lnTo>
                <a:lnTo>
                  <a:pt x="10425" y="12422"/>
                </a:lnTo>
                <a:lnTo>
                  <a:pt x="10230" y="12276"/>
                </a:lnTo>
                <a:lnTo>
                  <a:pt x="10035" y="12178"/>
                </a:lnTo>
                <a:lnTo>
                  <a:pt x="9840" y="12105"/>
                </a:lnTo>
                <a:lnTo>
                  <a:pt x="9621" y="12032"/>
                </a:lnTo>
                <a:lnTo>
                  <a:pt x="9402" y="11983"/>
                </a:lnTo>
                <a:lnTo>
                  <a:pt x="9183" y="11886"/>
                </a:lnTo>
                <a:lnTo>
                  <a:pt x="8988" y="11789"/>
                </a:lnTo>
                <a:lnTo>
                  <a:pt x="8793" y="11618"/>
                </a:lnTo>
                <a:lnTo>
                  <a:pt x="8793" y="11618"/>
                </a:lnTo>
                <a:lnTo>
                  <a:pt x="8623" y="11423"/>
                </a:lnTo>
                <a:lnTo>
                  <a:pt x="8525" y="11204"/>
                </a:lnTo>
                <a:lnTo>
                  <a:pt x="8452" y="10961"/>
                </a:lnTo>
                <a:lnTo>
                  <a:pt x="8428" y="10668"/>
                </a:lnTo>
                <a:lnTo>
                  <a:pt x="8428" y="10668"/>
                </a:lnTo>
                <a:lnTo>
                  <a:pt x="8452" y="10473"/>
                </a:lnTo>
                <a:lnTo>
                  <a:pt x="8476" y="10254"/>
                </a:lnTo>
                <a:lnTo>
                  <a:pt x="8549" y="10059"/>
                </a:lnTo>
                <a:lnTo>
                  <a:pt x="8623" y="9865"/>
                </a:lnTo>
                <a:lnTo>
                  <a:pt x="8720" y="9670"/>
                </a:lnTo>
                <a:lnTo>
                  <a:pt x="8842" y="9475"/>
                </a:lnTo>
                <a:lnTo>
                  <a:pt x="8988" y="9304"/>
                </a:lnTo>
                <a:lnTo>
                  <a:pt x="9134" y="9134"/>
                </a:lnTo>
                <a:lnTo>
                  <a:pt x="9134" y="9134"/>
                </a:lnTo>
                <a:lnTo>
                  <a:pt x="9304" y="8988"/>
                </a:lnTo>
                <a:lnTo>
                  <a:pt x="9475" y="8866"/>
                </a:lnTo>
                <a:lnTo>
                  <a:pt x="9645" y="8744"/>
                </a:lnTo>
                <a:lnTo>
                  <a:pt x="9840" y="8622"/>
                </a:lnTo>
                <a:lnTo>
                  <a:pt x="10035" y="8549"/>
                </a:lnTo>
                <a:lnTo>
                  <a:pt x="10254" y="8476"/>
                </a:lnTo>
                <a:lnTo>
                  <a:pt x="10474" y="8452"/>
                </a:lnTo>
                <a:lnTo>
                  <a:pt x="10668" y="8428"/>
                </a:lnTo>
                <a:lnTo>
                  <a:pt x="10668" y="8428"/>
                </a:lnTo>
                <a:lnTo>
                  <a:pt x="10936" y="8452"/>
                </a:lnTo>
                <a:lnTo>
                  <a:pt x="11180" y="8525"/>
                </a:lnTo>
                <a:lnTo>
                  <a:pt x="11423" y="8622"/>
                </a:lnTo>
                <a:lnTo>
                  <a:pt x="11618" y="8793"/>
                </a:lnTo>
                <a:lnTo>
                  <a:pt x="11618" y="8793"/>
                </a:lnTo>
                <a:lnTo>
                  <a:pt x="11789" y="8988"/>
                </a:lnTo>
                <a:lnTo>
                  <a:pt x="11910" y="9207"/>
                </a:lnTo>
                <a:lnTo>
                  <a:pt x="11984" y="9426"/>
                </a:lnTo>
                <a:lnTo>
                  <a:pt x="12057" y="9645"/>
                </a:lnTo>
                <a:lnTo>
                  <a:pt x="12105" y="9840"/>
                </a:lnTo>
                <a:lnTo>
                  <a:pt x="12178" y="10035"/>
                </a:lnTo>
                <a:lnTo>
                  <a:pt x="12276" y="10230"/>
                </a:lnTo>
                <a:lnTo>
                  <a:pt x="12422" y="10425"/>
                </a:lnTo>
                <a:lnTo>
                  <a:pt x="12422" y="10425"/>
                </a:lnTo>
                <a:lnTo>
                  <a:pt x="12568" y="10547"/>
                </a:lnTo>
                <a:lnTo>
                  <a:pt x="12714" y="10644"/>
                </a:lnTo>
                <a:lnTo>
                  <a:pt x="12860" y="10717"/>
                </a:lnTo>
                <a:lnTo>
                  <a:pt x="13006" y="10766"/>
                </a:lnTo>
                <a:lnTo>
                  <a:pt x="13177" y="10790"/>
                </a:lnTo>
                <a:lnTo>
                  <a:pt x="13323" y="10790"/>
                </a:lnTo>
                <a:lnTo>
                  <a:pt x="13469" y="10766"/>
                </a:lnTo>
                <a:lnTo>
                  <a:pt x="13615" y="10717"/>
                </a:lnTo>
                <a:lnTo>
                  <a:pt x="13786" y="10668"/>
                </a:lnTo>
                <a:lnTo>
                  <a:pt x="13932" y="10595"/>
                </a:lnTo>
                <a:lnTo>
                  <a:pt x="14224" y="10400"/>
                </a:lnTo>
                <a:lnTo>
                  <a:pt x="14516" y="10157"/>
                </a:lnTo>
                <a:lnTo>
                  <a:pt x="14784" y="9889"/>
                </a:lnTo>
                <a:lnTo>
                  <a:pt x="15052" y="9597"/>
                </a:lnTo>
                <a:lnTo>
                  <a:pt x="15271" y="9280"/>
                </a:lnTo>
                <a:lnTo>
                  <a:pt x="15491" y="8988"/>
                </a:lnTo>
                <a:lnTo>
                  <a:pt x="15661" y="8720"/>
                </a:lnTo>
                <a:lnTo>
                  <a:pt x="15929" y="8257"/>
                </a:lnTo>
                <a:lnTo>
                  <a:pt x="16002" y="8111"/>
                </a:lnTo>
                <a:lnTo>
                  <a:pt x="16026" y="8014"/>
                </a:lnTo>
                <a:lnTo>
                  <a:pt x="16026" y="8014"/>
                </a:lnTo>
                <a:lnTo>
                  <a:pt x="16002" y="7819"/>
                </a:lnTo>
                <a:lnTo>
                  <a:pt x="15953" y="7648"/>
                </a:lnTo>
                <a:lnTo>
                  <a:pt x="15856" y="7453"/>
                </a:lnTo>
                <a:lnTo>
                  <a:pt x="15734" y="7307"/>
                </a:lnTo>
                <a:lnTo>
                  <a:pt x="15734" y="7307"/>
                </a:lnTo>
                <a:lnTo>
                  <a:pt x="15442" y="7039"/>
                </a:lnTo>
                <a:lnTo>
                  <a:pt x="15150" y="6796"/>
                </a:lnTo>
                <a:lnTo>
                  <a:pt x="14614" y="6357"/>
                </a:lnTo>
                <a:lnTo>
                  <a:pt x="14127" y="5992"/>
                </a:lnTo>
                <a:lnTo>
                  <a:pt x="13932" y="5822"/>
                </a:lnTo>
                <a:lnTo>
                  <a:pt x="13737" y="5651"/>
                </a:lnTo>
                <a:lnTo>
                  <a:pt x="13615" y="5481"/>
                </a:lnTo>
                <a:lnTo>
                  <a:pt x="13494" y="5310"/>
                </a:lnTo>
                <a:lnTo>
                  <a:pt x="13445" y="5140"/>
                </a:lnTo>
                <a:lnTo>
                  <a:pt x="13445" y="4945"/>
                </a:lnTo>
                <a:lnTo>
                  <a:pt x="13494" y="4750"/>
                </a:lnTo>
                <a:lnTo>
                  <a:pt x="13591" y="4531"/>
                </a:lnTo>
                <a:lnTo>
                  <a:pt x="13761" y="4287"/>
                </a:lnTo>
                <a:lnTo>
                  <a:pt x="14029" y="4019"/>
                </a:lnTo>
                <a:lnTo>
                  <a:pt x="14029" y="4019"/>
                </a:lnTo>
                <a:close/>
              </a:path>
            </a:pathLst>
          </a:custGeom>
          <a:noFill/>
          <a:ln cap="rnd" cmpd="sng" w="12175">
            <a:solidFill>
              <a:srgbClr val="FFB6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219" name="Google Shape;219;p11"/>
          <p:cNvGrpSpPr/>
          <p:nvPr/>
        </p:nvGrpSpPr>
        <p:grpSpPr>
          <a:xfrm>
            <a:off x="8142375" y="4477573"/>
            <a:ext cx="508851" cy="478711"/>
            <a:chOff x="5972700" y="2330200"/>
            <a:chExt cx="411625" cy="387275"/>
          </a:xfrm>
        </p:grpSpPr>
        <p:sp>
          <p:nvSpPr>
            <p:cNvPr id="220" name="Google Shape;220;p11"/>
            <p:cNvSpPr/>
            <p:nvPr/>
          </p:nvSpPr>
          <p:spPr>
            <a:xfrm>
              <a:off x="5972700" y="2476950"/>
              <a:ext cx="98050" cy="219825"/>
            </a:xfrm>
            <a:custGeom>
              <a:rect b="b" l="l" r="r" t="t"/>
              <a:pathLst>
                <a:path extrusionOk="0" fill="none" h="8793" w="3922">
                  <a:moveTo>
                    <a:pt x="0" y="0"/>
                  </a:moveTo>
                  <a:lnTo>
                    <a:pt x="0" y="8792"/>
                  </a:lnTo>
                  <a:lnTo>
                    <a:pt x="3921" y="8792"/>
                  </a:lnTo>
                  <a:lnTo>
                    <a:pt x="3921" y="0"/>
                  </a:lnTo>
                  <a:lnTo>
                    <a:pt x="0" y="0"/>
                  </a:lnTo>
                  <a:close/>
                  <a:moveTo>
                    <a:pt x="2411" y="2411"/>
                  </a:moveTo>
                  <a:lnTo>
                    <a:pt x="2411" y="2411"/>
                  </a:lnTo>
                  <a:lnTo>
                    <a:pt x="2265" y="2387"/>
                  </a:lnTo>
                  <a:lnTo>
                    <a:pt x="2143" y="2363"/>
                  </a:lnTo>
                  <a:lnTo>
                    <a:pt x="2022" y="2290"/>
                  </a:lnTo>
                  <a:lnTo>
                    <a:pt x="1924" y="2216"/>
                  </a:lnTo>
                  <a:lnTo>
                    <a:pt x="1827" y="2095"/>
                  </a:lnTo>
                  <a:lnTo>
                    <a:pt x="1754" y="1973"/>
                  </a:lnTo>
                  <a:lnTo>
                    <a:pt x="1729" y="1851"/>
                  </a:lnTo>
                  <a:lnTo>
                    <a:pt x="1705" y="1705"/>
                  </a:lnTo>
                  <a:lnTo>
                    <a:pt x="1705" y="1705"/>
                  </a:lnTo>
                  <a:lnTo>
                    <a:pt x="1729" y="1559"/>
                  </a:lnTo>
                  <a:lnTo>
                    <a:pt x="1754" y="1437"/>
                  </a:lnTo>
                  <a:lnTo>
                    <a:pt x="1827" y="1315"/>
                  </a:lnTo>
                  <a:lnTo>
                    <a:pt x="1924" y="1218"/>
                  </a:lnTo>
                  <a:lnTo>
                    <a:pt x="2022" y="1120"/>
                  </a:lnTo>
                  <a:lnTo>
                    <a:pt x="2143" y="1072"/>
                  </a:lnTo>
                  <a:lnTo>
                    <a:pt x="2265" y="1023"/>
                  </a:lnTo>
                  <a:lnTo>
                    <a:pt x="2411" y="999"/>
                  </a:lnTo>
                  <a:lnTo>
                    <a:pt x="2411" y="999"/>
                  </a:lnTo>
                  <a:lnTo>
                    <a:pt x="2557" y="1023"/>
                  </a:lnTo>
                  <a:lnTo>
                    <a:pt x="2679" y="1072"/>
                  </a:lnTo>
                  <a:lnTo>
                    <a:pt x="2801" y="1120"/>
                  </a:lnTo>
                  <a:lnTo>
                    <a:pt x="2898" y="1218"/>
                  </a:lnTo>
                  <a:lnTo>
                    <a:pt x="2996" y="1315"/>
                  </a:lnTo>
                  <a:lnTo>
                    <a:pt x="3069" y="1437"/>
                  </a:lnTo>
                  <a:lnTo>
                    <a:pt x="3093" y="1559"/>
                  </a:lnTo>
                  <a:lnTo>
                    <a:pt x="3118" y="1705"/>
                  </a:lnTo>
                  <a:lnTo>
                    <a:pt x="3118" y="1705"/>
                  </a:lnTo>
                  <a:lnTo>
                    <a:pt x="3093" y="1851"/>
                  </a:lnTo>
                  <a:lnTo>
                    <a:pt x="3069" y="1973"/>
                  </a:lnTo>
                  <a:lnTo>
                    <a:pt x="2996" y="2095"/>
                  </a:lnTo>
                  <a:lnTo>
                    <a:pt x="2898" y="2216"/>
                  </a:lnTo>
                  <a:lnTo>
                    <a:pt x="2801" y="2290"/>
                  </a:lnTo>
                  <a:lnTo>
                    <a:pt x="2679" y="2363"/>
                  </a:lnTo>
                  <a:lnTo>
                    <a:pt x="2557" y="2387"/>
                  </a:lnTo>
                  <a:lnTo>
                    <a:pt x="2411" y="2411"/>
                  </a:lnTo>
                  <a:lnTo>
                    <a:pt x="2411" y="2411"/>
                  </a:lnTo>
                  <a:close/>
                </a:path>
              </a:pathLst>
            </a:custGeom>
            <a:noFill/>
            <a:ln cap="rnd" cmpd="sng" w="1217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1" name="Google Shape;221;p11"/>
            <p:cNvSpPr/>
            <p:nvPr/>
          </p:nvSpPr>
          <p:spPr>
            <a:xfrm>
              <a:off x="6078025" y="2330200"/>
              <a:ext cx="306300" cy="387275"/>
            </a:xfrm>
            <a:custGeom>
              <a:rect b="b" l="l" r="r" t="t"/>
              <a:pathLst>
                <a:path extrusionOk="0" fill="none" h="15491" w="12252">
                  <a:moveTo>
                    <a:pt x="1" y="13396"/>
                  </a:moveTo>
                  <a:lnTo>
                    <a:pt x="1511" y="13396"/>
                  </a:lnTo>
                  <a:lnTo>
                    <a:pt x="1511" y="13396"/>
                  </a:lnTo>
                  <a:lnTo>
                    <a:pt x="1998" y="13639"/>
                  </a:lnTo>
                  <a:lnTo>
                    <a:pt x="2680" y="13932"/>
                  </a:lnTo>
                  <a:lnTo>
                    <a:pt x="3556" y="14273"/>
                  </a:lnTo>
                  <a:lnTo>
                    <a:pt x="4531" y="14638"/>
                  </a:lnTo>
                  <a:lnTo>
                    <a:pt x="5578" y="14955"/>
                  </a:lnTo>
                  <a:lnTo>
                    <a:pt x="6114" y="15101"/>
                  </a:lnTo>
                  <a:lnTo>
                    <a:pt x="6650" y="15222"/>
                  </a:lnTo>
                  <a:lnTo>
                    <a:pt x="7161" y="15344"/>
                  </a:lnTo>
                  <a:lnTo>
                    <a:pt x="7672" y="15417"/>
                  </a:lnTo>
                  <a:lnTo>
                    <a:pt x="8135" y="15466"/>
                  </a:lnTo>
                  <a:lnTo>
                    <a:pt x="8598" y="15490"/>
                  </a:lnTo>
                  <a:lnTo>
                    <a:pt x="8598" y="15490"/>
                  </a:lnTo>
                  <a:lnTo>
                    <a:pt x="9377" y="15490"/>
                  </a:lnTo>
                  <a:lnTo>
                    <a:pt x="9791" y="15466"/>
                  </a:lnTo>
                  <a:lnTo>
                    <a:pt x="10181" y="15417"/>
                  </a:lnTo>
                  <a:lnTo>
                    <a:pt x="10522" y="15320"/>
                  </a:lnTo>
                  <a:lnTo>
                    <a:pt x="10692" y="15271"/>
                  </a:lnTo>
                  <a:lnTo>
                    <a:pt x="10814" y="15222"/>
                  </a:lnTo>
                  <a:lnTo>
                    <a:pt x="10936" y="15149"/>
                  </a:lnTo>
                  <a:lnTo>
                    <a:pt x="11033" y="15052"/>
                  </a:lnTo>
                  <a:lnTo>
                    <a:pt x="11082" y="14955"/>
                  </a:lnTo>
                  <a:lnTo>
                    <a:pt x="11131" y="14833"/>
                  </a:lnTo>
                  <a:lnTo>
                    <a:pt x="11204" y="14126"/>
                  </a:lnTo>
                  <a:lnTo>
                    <a:pt x="11204" y="14126"/>
                  </a:lnTo>
                  <a:lnTo>
                    <a:pt x="11180" y="13956"/>
                  </a:lnTo>
                  <a:lnTo>
                    <a:pt x="11131" y="13810"/>
                  </a:lnTo>
                  <a:lnTo>
                    <a:pt x="11033" y="13664"/>
                  </a:lnTo>
                  <a:lnTo>
                    <a:pt x="10887" y="13542"/>
                  </a:lnTo>
                  <a:lnTo>
                    <a:pt x="10887" y="13542"/>
                  </a:lnTo>
                  <a:lnTo>
                    <a:pt x="11009" y="13518"/>
                  </a:lnTo>
                  <a:lnTo>
                    <a:pt x="11131" y="13469"/>
                  </a:lnTo>
                  <a:lnTo>
                    <a:pt x="11253" y="13420"/>
                  </a:lnTo>
                  <a:lnTo>
                    <a:pt x="11350" y="13323"/>
                  </a:lnTo>
                  <a:lnTo>
                    <a:pt x="11423" y="13225"/>
                  </a:lnTo>
                  <a:lnTo>
                    <a:pt x="11496" y="13104"/>
                  </a:lnTo>
                  <a:lnTo>
                    <a:pt x="11545" y="12957"/>
                  </a:lnTo>
                  <a:lnTo>
                    <a:pt x="11569" y="12836"/>
                  </a:lnTo>
                  <a:lnTo>
                    <a:pt x="11642" y="11959"/>
                  </a:lnTo>
                  <a:lnTo>
                    <a:pt x="11642" y="11959"/>
                  </a:lnTo>
                  <a:lnTo>
                    <a:pt x="11642" y="11837"/>
                  </a:lnTo>
                  <a:lnTo>
                    <a:pt x="11642" y="11740"/>
                  </a:lnTo>
                  <a:lnTo>
                    <a:pt x="11618" y="11618"/>
                  </a:lnTo>
                  <a:lnTo>
                    <a:pt x="11569" y="11521"/>
                  </a:lnTo>
                  <a:lnTo>
                    <a:pt x="11447" y="11350"/>
                  </a:lnTo>
                  <a:lnTo>
                    <a:pt x="11374" y="11277"/>
                  </a:lnTo>
                  <a:lnTo>
                    <a:pt x="11301" y="11204"/>
                  </a:lnTo>
                  <a:lnTo>
                    <a:pt x="11301" y="11204"/>
                  </a:lnTo>
                  <a:lnTo>
                    <a:pt x="11423" y="11180"/>
                  </a:lnTo>
                  <a:lnTo>
                    <a:pt x="11521" y="11131"/>
                  </a:lnTo>
                  <a:lnTo>
                    <a:pt x="11618" y="11058"/>
                  </a:lnTo>
                  <a:lnTo>
                    <a:pt x="11715" y="10960"/>
                  </a:lnTo>
                  <a:lnTo>
                    <a:pt x="11788" y="10863"/>
                  </a:lnTo>
                  <a:lnTo>
                    <a:pt x="11837" y="10766"/>
                  </a:lnTo>
                  <a:lnTo>
                    <a:pt x="11886" y="10644"/>
                  </a:lnTo>
                  <a:lnTo>
                    <a:pt x="11910" y="10498"/>
                  </a:lnTo>
                  <a:lnTo>
                    <a:pt x="11983" y="9645"/>
                  </a:lnTo>
                  <a:lnTo>
                    <a:pt x="11983" y="9645"/>
                  </a:lnTo>
                  <a:lnTo>
                    <a:pt x="11983" y="9523"/>
                  </a:lnTo>
                  <a:lnTo>
                    <a:pt x="11983" y="9402"/>
                  </a:lnTo>
                  <a:lnTo>
                    <a:pt x="11959" y="9280"/>
                  </a:lnTo>
                  <a:lnTo>
                    <a:pt x="11910" y="9182"/>
                  </a:lnTo>
                  <a:lnTo>
                    <a:pt x="11861" y="9085"/>
                  </a:lnTo>
                  <a:lnTo>
                    <a:pt x="11788" y="9012"/>
                  </a:lnTo>
                  <a:lnTo>
                    <a:pt x="11715" y="8939"/>
                  </a:lnTo>
                  <a:lnTo>
                    <a:pt x="11618" y="8866"/>
                  </a:lnTo>
                  <a:lnTo>
                    <a:pt x="11618" y="8866"/>
                  </a:lnTo>
                  <a:lnTo>
                    <a:pt x="11715" y="8841"/>
                  </a:lnTo>
                  <a:lnTo>
                    <a:pt x="11813" y="8768"/>
                  </a:lnTo>
                  <a:lnTo>
                    <a:pt x="11910" y="8695"/>
                  </a:lnTo>
                  <a:lnTo>
                    <a:pt x="11983" y="8622"/>
                  </a:lnTo>
                  <a:lnTo>
                    <a:pt x="12056" y="8525"/>
                  </a:lnTo>
                  <a:lnTo>
                    <a:pt x="12105" y="8427"/>
                  </a:lnTo>
                  <a:lnTo>
                    <a:pt x="12129" y="8306"/>
                  </a:lnTo>
                  <a:lnTo>
                    <a:pt x="12154" y="8184"/>
                  </a:lnTo>
                  <a:lnTo>
                    <a:pt x="12251" y="7307"/>
                  </a:lnTo>
                  <a:lnTo>
                    <a:pt x="12251" y="7307"/>
                  </a:lnTo>
                  <a:lnTo>
                    <a:pt x="12227" y="7185"/>
                  </a:lnTo>
                  <a:lnTo>
                    <a:pt x="12202" y="7064"/>
                  </a:lnTo>
                  <a:lnTo>
                    <a:pt x="12154" y="6966"/>
                  </a:lnTo>
                  <a:lnTo>
                    <a:pt x="12105" y="6869"/>
                  </a:lnTo>
                  <a:lnTo>
                    <a:pt x="12032" y="6771"/>
                  </a:lnTo>
                  <a:lnTo>
                    <a:pt x="11935" y="6698"/>
                  </a:lnTo>
                  <a:lnTo>
                    <a:pt x="11715" y="6552"/>
                  </a:lnTo>
                  <a:lnTo>
                    <a:pt x="11472" y="6430"/>
                  </a:lnTo>
                  <a:lnTo>
                    <a:pt x="11180" y="6333"/>
                  </a:lnTo>
                  <a:lnTo>
                    <a:pt x="10863" y="6260"/>
                  </a:lnTo>
                  <a:lnTo>
                    <a:pt x="10546" y="6211"/>
                  </a:lnTo>
                  <a:lnTo>
                    <a:pt x="10546" y="6211"/>
                  </a:lnTo>
                  <a:lnTo>
                    <a:pt x="9864" y="6114"/>
                  </a:lnTo>
                  <a:lnTo>
                    <a:pt x="8817" y="6016"/>
                  </a:lnTo>
                  <a:lnTo>
                    <a:pt x="7575" y="5943"/>
                  </a:lnTo>
                  <a:lnTo>
                    <a:pt x="6309" y="5870"/>
                  </a:lnTo>
                  <a:lnTo>
                    <a:pt x="6309" y="5870"/>
                  </a:lnTo>
                  <a:lnTo>
                    <a:pt x="6479" y="5578"/>
                  </a:lnTo>
                  <a:lnTo>
                    <a:pt x="6625" y="5237"/>
                  </a:lnTo>
                  <a:lnTo>
                    <a:pt x="6771" y="4872"/>
                  </a:lnTo>
                  <a:lnTo>
                    <a:pt x="6869" y="4482"/>
                  </a:lnTo>
                  <a:lnTo>
                    <a:pt x="6966" y="4092"/>
                  </a:lnTo>
                  <a:lnTo>
                    <a:pt x="7064" y="3678"/>
                  </a:lnTo>
                  <a:lnTo>
                    <a:pt x="7161" y="2875"/>
                  </a:lnTo>
                  <a:lnTo>
                    <a:pt x="7234" y="2144"/>
                  </a:lnTo>
                  <a:lnTo>
                    <a:pt x="7283" y="1535"/>
                  </a:lnTo>
                  <a:lnTo>
                    <a:pt x="7283" y="975"/>
                  </a:lnTo>
                  <a:lnTo>
                    <a:pt x="7283" y="975"/>
                  </a:lnTo>
                  <a:lnTo>
                    <a:pt x="7283" y="804"/>
                  </a:lnTo>
                  <a:lnTo>
                    <a:pt x="7210" y="609"/>
                  </a:lnTo>
                  <a:lnTo>
                    <a:pt x="7137" y="463"/>
                  </a:lnTo>
                  <a:lnTo>
                    <a:pt x="7015" y="317"/>
                  </a:lnTo>
                  <a:lnTo>
                    <a:pt x="6869" y="171"/>
                  </a:lnTo>
                  <a:lnTo>
                    <a:pt x="6698" y="98"/>
                  </a:lnTo>
                  <a:lnTo>
                    <a:pt x="6503" y="25"/>
                  </a:lnTo>
                  <a:lnTo>
                    <a:pt x="6309" y="1"/>
                  </a:lnTo>
                  <a:lnTo>
                    <a:pt x="6309" y="1"/>
                  </a:lnTo>
                  <a:lnTo>
                    <a:pt x="5943" y="25"/>
                  </a:lnTo>
                  <a:lnTo>
                    <a:pt x="5700" y="74"/>
                  </a:lnTo>
                  <a:lnTo>
                    <a:pt x="5505" y="147"/>
                  </a:lnTo>
                  <a:lnTo>
                    <a:pt x="5359" y="220"/>
                  </a:lnTo>
                  <a:lnTo>
                    <a:pt x="5359" y="220"/>
                  </a:lnTo>
                  <a:lnTo>
                    <a:pt x="4969" y="1462"/>
                  </a:lnTo>
                  <a:lnTo>
                    <a:pt x="4774" y="2022"/>
                  </a:lnTo>
                  <a:lnTo>
                    <a:pt x="4579" y="2534"/>
                  </a:lnTo>
                  <a:lnTo>
                    <a:pt x="4385" y="2996"/>
                  </a:lnTo>
                  <a:lnTo>
                    <a:pt x="4190" y="3386"/>
                  </a:lnTo>
                  <a:lnTo>
                    <a:pt x="4019" y="3678"/>
                  </a:lnTo>
                  <a:lnTo>
                    <a:pt x="3873" y="3922"/>
                  </a:lnTo>
                  <a:lnTo>
                    <a:pt x="3873" y="3922"/>
                  </a:lnTo>
                  <a:lnTo>
                    <a:pt x="3654" y="4141"/>
                  </a:lnTo>
                  <a:lnTo>
                    <a:pt x="3313" y="4482"/>
                  </a:lnTo>
                  <a:lnTo>
                    <a:pt x="2509" y="5237"/>
                  </a:lnTo>
                  <a:lnTo>
                    <a:pt x="1438" y="6211"/>
                  </a:lnTo>
                  <a:lnTo>
                    <a:pt x="1" y="6211"/>
                  </a:lnTo>
                </a:path>
              </a:pathLst>
            </a:custGeom>
            <a:noFill/>
            <a:ln cap="rnd" cmpd="sng" w="1217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22" name="Google Shape;222;p11"/>
          <p:cNvGrpSpPr/>
          <p:nvPr/>
        </p:nvGrpSpPr>
        <p:grpSpPr>
          <a:xfrm>
            <a:off x="545621" y="382390"/>
            <a:ext cx="398658" cy="631920"/>
            <a:chOff x="6718575" y="2318625"/>
            <a:chExt cx="256950" cy="407375"/>
          </a:xfrm>
        </p:grpSpPr>
        <p:sp>
          <p:nvSpPr>
            <p:cNvPr id="223" name="Google Shape;223;p11"/>
            <p:cNvSpPr/>
            <p:nvPr/>
          </p:nvSpPr>
          <p:spPr>
            <a:xfrm>
              <a:off x="6795900" y="2673600"/>
              <a:ext cx="102300" cy="22550"/>
            </a:xfrm>
            <a:custGeom>
              <a:rect b="b" l="l" r="r" t="t"/>
              <a:pathLst>
                <a:path extrusionOk="0" fill="none" h="902" w="4092">
                  <a:moveTo>
                    <a:pt x="4092" y="902"/>
                  </a:moveTo>
                  <a:lnTo>
                    <a:pt x="4092" y="1"/>
                  </a:lnTo>
                  <a:lnTo>
                    <a:pt x="0" y="1"/>
                  </a:lnTo>
                  <a:lnTo>
                    <a:pt x="0" y="902"/>
                  </a:lnTo>
                  <a:lnTo>
                    <a:pt x="4092" y="902"/>
                  </a:lnTo>
                  <a:close/>
                </a:path>
              </a:pathLst>
            </a:custGeom>
            <a:noFill/>
            <a:ln cap="rnd" cmpd="sng" w="12175">
              <a:solidFill>
                <a:srgbClr val="02BDC7"/>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4" name="Google Shape;224;p11"/>
            <p:cNvSpPr/>
            <p:nvPr/>
          </p:nvSpPr>
          <p:spPr>
            <a:xfrm>
              <a:off x="6795900" y="2650475"/>
              <a:ext cx="102300" cy="22550"/>
            </a:xfrm>
            <a:custGeom>
              <a:rect b="b" l="l" r="r" t="t"/>
              <a:pathLst>
                <a:path extrusionOk="0" fill="none" h="902" w="4092">
                  <a:moveTo>
                    <a:pt x="4092" y="901"/>
                  </a:moveTo>
                  <a:lnTo>
                    <a:pt x="4092" y="0"/>
                  </a:lnTo>
                  <a:lnTo>
                    <a:pt x="0" y="0"/>
                  </a:lnTo>
                  <a:lnTo>
                    <a:pt x="0" y="901"/>
                  </a:lnTo>
                  <a:lnTo>
                    <a:pt x="4092" y="901"/>
                  </a:lnTo>
                  <a:close/>
                </a:path>
              </a:pathLst>
            </a:custGeom>
            <a:noFill/>
            <a:ln cap="rnd" cmpd="sng" w="12175">
              <a:solidFill>
                <a:srgbClr val="02BDC7"/>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5" name="Google Shape;225;p11"/>
            <p:cNvSpPr/>
            <p:nvPr/>
          </p:nvSpPr>
          <p:spPr>
            <a:xfrm>
              <a:off x="6795900" y="2696125"/>
              <a:ext cx="102300" cy="29875"/>
            </a:xfrm>
            <a:custGeom>
              <a:rect b="b" l="l" r="r" t="t"/>
              <a:pathLst>
                <a:path extrusionOk="0" fill="none" h="1195" w="4092">
                  <a:moveTo>
                    <a:pt x="0" y="1"/>
                  </a:moveTo>
                  <a:lnTo>
                    <a:pt x="0" y="171"/>
                  </a:lnTo>
                  <a:lnTo>
                    <a:pt x="0" y="171"/>
                  </a:lnTo>
                  <a:lnTo>
                    <a:pt x="24" y="318"/>
                  </a:lnTo>
                  <a:lnTo>
                    <a:pt x="98" y="464"/>
                  </a:lnTo>
                  <a:lnTo>
                    <a:pt x="195" y="585"/>
                  </a:lnTo>
                  <a:lnTo>
                    <a:pt x="341" y="659"/>
                  </a:lnTo>
                  <a:lnTo>
                    <a:pt x="1875" y="1170"/>
                  </a:lnTo>
                  <a:lnTo>
                    <a:pt x="1875" y="1170"/>
                  </a:lnTo>
                  <a:lnTo>
                    <a:pt x="2046" y="1194"/>
                  </a:lnTo>
                  <a:lnTo>
                    <a:pt x="2046" y="1194"/>
                  </a:lnTo>
                  <a:lnTo>
                    <a:pt x="2216" y="1170"/>
                  </a:lnTo>
                  <a:lnTo>
                    <a:pt x="3751" y="659"/>
                  </a:lnTo>
                  <a:lnTo>
                    <a:pt x="3751" y="659"/>
                  </a:lnTo>
                  <a:lnTo>
                    <a:pt x="3897" y="585"/>
                  </a:lnTo>
                  <a:lnTo>
                    <a:pt x="3994" y="464"/>
                  </a:lnTo>
                  <a:lnTo>
                    <a:pt x="4067" y="318"/>
                  </a:lnTo>
                  <a:lnTo>
                    <a:pt x="4092" y="171"/>
                  </a:lnTo>
                  <a:lnTo>
                    <a:pt x="4092" y="1"/>
                  </a:lnTo>
                  <a:lnTo>
                    <a:pt x="0" y="1"/>
                  </a:lnTo>
                  <a:close/>
                </a:path>
              </a:pathLst>
            </a:custGeom>
            <a:noFill/>
            <a:ln cap="rnd" cmpd="sng" w="12175">
              <a:solidFill>
                <a:srgbClr val="02BDC7"/>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6" name="Google Shape;226;p11"/>
            <p:cNvSpPr/>
            <p:nvPr/>
          </p:nvSpPr>
          <p:spPr>
            <a:xfrm>
              <a:off x="6784925" y="2459275"/>
              <a:ext cx="35350" cy="166875"/>
            </a:xfrm>
            <a:custGeom>
              <a:rect b="b" l="l" r="r" t="t"/>
              <a:pathLst>
                <a:path extrusionOk="0" fill="none" h="6675" w="1414">
                  <a:moveTo>
                    <a:pt x="1413" y="6674"/>
                  </a:moveTo>
                  <a:lnTo>
                    <a:pt x="1413" y="6674"/>
                  </a:lnTo>
                  <a:lnTo>
                    <a:pt x="585" y="2850"/>
                  </a:lnTo>
                  <a:lnTo>
                    <a:pt x="1" y="1"/>
                  </a:lnTo>
                </a:path>
              </a:pathLst>
            </a:custGeom>
            <a:noFill/>
            <a:ln cap="rnd" cmpd="sng" w="12175">
              <a:solidFill>
                <a:srgbClr val="02BDC7"/>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7" name="Google Shape;227;p11"/>
            <p:cNvSpPr/>
            <p:nvPr/>
          </p:nvSpPr>
          <p:spPr>
            <a:xfrm>
              <a:off x="6718575" y="2318625"/>
              <a:ext cx="256950" cy="307525"/>
            </a:xfrm>
            <a:custGeom>
              <a:rect b="b" l="l" r="r" t="t"/>
              <a:pathLst>
                <a:path extrusionOk="0" fill="none" h="12301" w="10278">
                  <a:moveTo>
                    <a:pt x="7185" y="12300"/>
                  </a:moveTo>
                  <a:lnTo>
                    <a:pt x="7185" y="12300"/>
                  </a:lnTo>
                  <a:lnTo>
                    <a:pt x="7307" y="11764"/>
                  </a:lnTo>
                  <a:lnTo>
                    <a:pt x="7477" y="11253"/>
                  </a:lnTo>
                  <a:lnTo>
                    <a:pt x="7672" y="10766"/>
                  </a:lnTo>
                  <a:lnTo>
                    <a:pt x="7891" y="10327"/>
                  </a:lnTo>
                  <a:lnTo>
                    <a:pt x="8135" y="9913"/>
                  </a:lnTo>
                  <a:lnTo>
                    <a:pt x="8378" y="9499"/>
                  </a:lnTo>
                  <a:lnTo>
                    <a:pt x="8914" y="8720"/>
                  </a:lnTo>
                  <a:lnTo>
                    <a:pt x="9182" y="8330"/>
                  </a:lnTo>
                  <a:lnTo>
                    <a:pt x="9425" y="7941"/>
                  </a:lnTo>
                  <a:lnTo>
                    <a:pt x="9645" y="7551"/>
                  </a:lnTo>
                  <a:lnTo>
                    <a:pt x="9864" y="7113"/>
                  </a:lnTo>
                  <a:lnTo>
                    <a:pt x="10034" y="6674"/>
                  </a:lnTo>
                  <a:lnTo>
                    <a:pt x="10156" y="6187"/>
                  </a:lnTo>
                  <a:lnTo>
                    <a:pt x="10229" y="5676"/>
                  </a:lnTo>
                  <a:lnTo>
                    <a:pt x="10253" y="5408"/>
                  </a:lnTo>
                  <a:lnTo>
                    <a:pt x="10278" y="5140"/>
                  </a:lnTo>
                  <a:lnTo>
                    <a:pt x="10278" y="5140"/>
                  </a:lnTo>
                  <a:lnTo>
                    <a:pt x="10229" y="4604"/>
                  </a:lnTo>
                  <a:lnTo>
                    <a:pt x="10156" y="4093"/>
                  </a:lnTo>
                  <a:lnTo>
                    <a:pt x="10034" y="3605"/>
                  </a:lnTo>
                  <a:lnTo>
                    <a:pt x="9864" y="3143"/>
                  </a:lnTo>
                  <a:lnTo>
                    <a:pt x="9645" y="2680"/>
                  </a:lnTo>
                  <a:lnTo>
                    <a:pt x="9401" y="2266"/>
                  </a:lnTo>
                  <a:lnTo>
                    <a:pt x="9084" y="1876"/>
                  </a:lnTo>
                  <a:lnTo>
                    <a:pt x="8768" y="1511"/>
                  </a:lnTo>
                  <a:lnTo>
                    <a:pt x="8402" y="1170"/>
                  </a:lnTo>
                  <a:lnTo>
                    <a:pt x="8013" y="878"/>
                  </a:lnTo>
                  <a:lnTo>
                    <a:pt x="7574" y="634"/>
                  </a:lnTo>
                  <a:lnTo>
                    <a:pt x="7136" y="415"/>
                  </a:lnTo>
                  <a:lnTo>
                    <a:pt x="6673" y="244"/>
                  </a:lnTo>
                  <a:lnTo>
                    <a:pt x="6162" y="98"/>
                  </a:lnTo>
                  <a:lnTo>
                    <a:pt x="5675" y="25"/>
                  </a:lnTo>
                  <a:lnTo>
                    <a:pt x="5139" y="1"/>
                  </a:lnTo>
                  <a:lnTo>
                    <a:pt x="5139" y="1"/>
                  </a:lnTo>
                  <a:lnTo>
                    <a:pt x="4603" y="25"/>
                  </a:lnTo>
                  <a:lnTo>
                    <a:pt x="4116" y="98"/>
                  </a:lnTo>
                  <a:lnTo>
                    <a:pt x="3605" y="244"/>
                  </a:lnTo>
                  <a:lnTo>
                    <a:pt x="3142" y="415"/>
                  </a:lnTo>
                  <a:lnTo>
                    <a:pt x="2703" y="634"/>
                  </a:lnTo>
                  <a:lnTo>
                    <a:pt x="2265" y="878"/>
                  </a:lnTo>
                  <a:lnTo>
                    <a:pt x="1875" y="1170"/>
                  </a:lnTo>
                  <a:lnTo>
                    <a:pt x="1510" y="1511"/>
                  </a:lnTo>
                  <a:lnTo>
                    <a:pt x="1193" y="1876"/>
                  </a:lnTo>
                  <a:lnTo>
                    <a:pt x="877" y="2266"/>
                  </a:lnTo>
                  <a:lnTo>
                    <a:pt x="633" y="2680"/>
                  </a:lnTo>
                  <a:lnTo>
                    <a:pt x="414" y="3143"/>
                  </a:lnTo>
                  <a:lnTo>
                    <a:pt x="244" y="3605"/>
                  </a:lnTo>
                  <a:lnTo>
                    <a:pt x="122" y="4093"/>
                  </a:lnTo>
                  <a:lnTo>
                    <a:pt x="49" y="4604"/>
                  </a:lnTo>
                  <a:lnTo>
                    <a:pt x="0" y="5140"/>
                  </a:lnTo>
                  <a:lnTo>
                    <a:pt x="0" y="5140"/>
                  </a:lnTo>
                  <a:lnTo>
                    <a:pt x="24" y="5408"/>
                  </a:lnTo>
                  <a:lnTo>
                    <a:pt x="49" y="5676"/>
                  </a:lnTo>
                  <a:lnTo>
                    <a:pt x="122" y="6187"/>
                  </a:lnTo>
                  <a:lnTo>
                    <a:pt x="244" y="6674"/>
                  </a:lnTo>
                  <a:lnTo>
                    <a:pt x="414" y="7113"/>
                  </a:lnTo>
                  <a:lnTo>
                    <a:pt x="633" y="7551"/>
                  </a:lnTo>
                  <a:lnTo>
                    <a:pt x="852" y="7941"/>
                  </a:lnTo>
                  <a:lnTo>
                    <a:pt x="1096" y="8330"/>
                  </a:lnTo>
                  <a:lnTo>
                    <a:pt x="1364" y="8720"/>
                  </a:lnTo>
                  <a:lnTo>
                    <a:pt x="1900" y="9499"/>
                  </a:lnTo>
                  <a:lnTo>
                    <a:pt x="2143" y="9913"/>
                  </a:lnTo>
                  <a:lnTo>
                    <a:pt x="2387" y="10327"/>
                  </a:lnTo>
                  <a:lnTo>
                    <a:pt x="2606" y="10766"/>
                  </a:lnTo>
                  <a:lnTo>
                    <a:pt x="2801" y="11253"/>
                  </a:lnTo>
                  <a:lnTo>
                    <a:pt x="2971" y="11764"/>
                  </a:lnTo>
                  <a:lnTo>
                    <a:pt x="3093" y="12300"/>
                  </a:lnTo>
                </a:path>
              </a:pathLst>
            </a:custGeom>
            <a:noFill/>
            <a:ln cap="rnd" cmpd="sng" w="12175">
              <a:solidFill>
                <a:srgbClr val="02BDC7"/>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8" name="Google Shape;228;p11"/>
            <p:cNvSpPr/>
            <p:nvPr/>
          </p:nvSpPr>
          <p:spPr>
            <a:xfrm>
              <a:off x="6873825" y="2459275"/>
              <a:ext cx="35350" cy="166875"/>
            </a:xfrm>
            <a:custGeom>
              <a:rect b="b" l="l" r="r" t="t"/>
              <a:pathLst>
                <a:path extrusionOk="0" fill="none" h="6675" w="1414">
                  <a:moveTo>
                    <a:pt x="1413" y="1"/>
                  </a:moveTo>
                  <a:lnTo>
                    <a:pt x="1413" y="1"/>
                  </a:lnTo>
                  <a:lnTo>
                    <a:pt x="829" y="2850"/>
                  </a:lnTo>
                  <a:lnTo>
                    <a:pt x="1" y="6674"/>
                  </a:lnTo>
                </a:path>
              </a:pathLst>
            </a:custGeom>
            <a:noFill/>
            <a:ln cap="rnd" cmpd="sng" w="12175">
              <a:solidFill>
                <a:srgbClr val="02BDC7"/>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9" name="Google Shape;229;p11"/>
            <p:cNvSpPr/>
            <p:nvPr/>
          </p:nvSpPr>
          <p:spPr>
            <a:xfrm>
              <a:off x="6801975" y="2453200"/>
              <a:ext cx="90150" cy="19500"/>
            </a:xfrm>
            <a:custGeom>
              <a:rect b="b" l="l" r="r" t="t"/>
              <a:pathLst>
                <a:path extrusionOk="0" fill="none" h="780" w="3606">
                  <a:moveTo>
                    <a:pt x="1" y="73"/>
                  </a:moveTo>
                  <a:lnTo>
                    <a:pt x="829" y="780"/>
                  </a:lnTo>
                  <a:lnTo>
                    <a:pt x="1657" y="73"/>
                  </a:lnTo>
                  <a:lnTo>
                    <a:pt x="1657" y="73"/>
                  </a:lnTo>
                  <a:lnTo>
                    <a:pt x="1730" y="25"/>
                  </a:lnTo>
                  <a:lnTo>
                    <a:pt x="1803" y="0"/>
                  </a:lnTo>
                  <a:lnTo>
                    <a:pt x="1876" y="25"/>
                  </a:lnTo>
                  <a:lnTo>
                    <a:pt x="1949" y="73"/>
                  </a:lnTo>
                  <a:lnTo>
                    <a:pt x="2777" y="780"/>
                  </a:lnTo>
                  <a:lnTo>
                    <a:pt x="3605" y="73"/>
                  </a:lnTo>
                </a:path>
              </a:pathLst>
            </a:custGeom>
            <a:noFill/>
            <a:ln cap="rnd" cmpd="sng" w="12175">
              <a:solidFill>
                <a:srgbClr val="02BDC7"/>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0" name="Google Shape;230;p11"/>
            <p:cNvSpPr/>
            <p:nvPr/>
          </p:nvSpPr>
          <p:spPr>
            <a:xfrm>
              <a:off x="6795900" y="2628550"/>
              <a:ext cx="102300" cy="25"/>
            </a:xfrm>
            <a:custGeom>
              <a:rect b="b" l="l" r="r" t="t"/>
              <a:pathLst>
                <a:path extrusionOk="0" fill="none" h="1" w="4092">
                  <a:moveTo>
                    <a:pt x="0" y="1"/>
                  </a:moveTo>
                  <a:lnTo>
                    <a:pt x="4092" y="1"/>
                  </a:lnTo>
                </a:path>
              </a:pathLst>
            </a:custGeom>
            <a:noFill/>
            <a:ln cap="rnd" cmpd="sng" w="12175">
              <a:solidFill>
                <a:srgbClr val="02BDC7"/>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231" name="Google Shape;231;p11"/>
          <p:cNvSpPr txBox="1"/>
          <p:nvPr>
            <p:ph idx="12" type="sldNum"/>
          </p:nvPr>
        </p:nvSpPr>
        <p:spPr>
          <a:xfrm>
            <a:off x="8117984" y="418063"/>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Aqua">
  <p:cSld name="BLANK_1">
    <p:spTree>
      <p:nvGrpSpPr>
        <p:cNvPr id="232" name="Shape 232"/>
        <p:cNvGrpSpPr/>
        <p:nvPr/>
      </p:nvGrpSpPr>
      <p:grpSpPr>
        <a:xfrm>
          <a:off x="0" y="0"/>
          <a:ext cx="0" cy="0"/>
          <a:chOff x="0" y="0"/>
          <a:chExt cx="0" cy="0"/>
        </a:xfrm>
      </p:grpSpPr>
      <p:sp>
        <p:nvSpPr>
          <p:cNvPr id="233" name="Google Shape;233;p12"/>
          <p:cNvSpPr/>
          <p:nvPr/>
        </p:nvSpPr>
        <p:spPr>
          <a:xfrm>
            <a:off x="407150" y="407075"/>
            <a:ext cx="8329800" cy="4329300"/>
          </a:xfrm>
          <a:prstGeom prst="rect">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4" name="Google Shape;234;p12"/>
          <p:cNvSpPr/>
          <p:nvPr/>
        </p:nvSpPr>
        <p:spPr>
          <a:xfrm>
            <a:off x="-117275" y="847257"/>
            <a:ext cx="605400" cy="605400"/>
          </a:xfrm>
          <a:prstGeom prst="ellipse">
            <a:avLst/>
          </a:prstGeom>
          <a:solidFill>
            <a:srgbClr val="FC406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5" name="Google Shape;235;p12"/>
          <p:cNvSpPr/>
          <p:nvPr/>
        </p:nvSpPr>
        <p:spPr>
          <a:xfrm>
            <a:off x="217850" y="171250"/>
            <a:ext cx="1054200" cy="1054200"/>
          </a:xfrm>
          <a:prstGeom prst="ellipse">
            <a:avLst/>
          </a:prstGeom>
          <a:solidFill>
            <a:srgbClr val="FFB6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6" name="Google Shape;236;p12"/>
          <p:cNvSpPr/>
          <p:nvPr/>
        </p:nvSpPr>
        <p:spPr>
          <a:xfrm>
            <a:off x="1156976" y="-137274"/>
            <a:ext cx="398700" cy="398700"/>
          </a:xfrm>
          <a:prstGeom prst="ellipse">
            <a:avLst/>
          </a:prstGeom>
          <a:solidFill>
            <a:srgbClr val="FF975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7" name="Google Shape;237;p12"/>
          <p:cNvSpPr/>
          <p:nvPr/>
        </p:nvSpPr>
        <p:spPr>
          <a:xfrm>
            <a:off x="1397225" y="337514"/>
            <a:ext cx="136800" cy="136800"/>
          </a:xfrm>
          <a:prstGeom prst="ellipse">
            <a:avLst/>
          </a:prstGeom>
          <a:solidFill>
            <a:srgbClr val="FC4540">
              <a:alpha val="788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8" name="Google Shape;238;p12"/>
          <p:cNvSpPr/>
          <p:nvPr/>
        </p:nvSpPr>
        <p:spPr>
          <a:xfrm>
            <a:off x="488128" y="1334485"/>
            <a:ext cx="213000" cy="213000"/>
          </a:xfrm>
          <a:prstGeom prst="ellipse">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9" name="Google Shape;239;p12"/>
          <p:cNvSpPr/>
          <p:nvPr/>
        </p:nvSpPr>
        <p:spPr>
          <a:xfrm>
            <a:off x="7847950" y="4168079"/>
            <a:ext cx="1097700" cy="1097700"/>
          </a:xfrm>
          <a:prstGeom prst="ellipse">
            <a:avLst/>
          </a:prstGeom>
          <a:solidFill>
            <a:srgbClr val="FF975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0" name="Google Shape;240;p12"/>
          <p:cNvSpPr/>
          <p:nvPr/>
        </p:nvSpPr>
        <p:spPr>
          <a:xfrm>
            <a:off x="8507494" y="2981146"/>
            <a:ext cx="774600" cy="774600"/>
          </a:xfrm>
          <a:prstGeom prst="ellipse">
            <a:avLst/>
          </a:prstGeom>
          <a:solidFill>
            <a:srgbClr val="FC406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1" name="Google Shape;241;p12"/>
          <p:cNvSpPr/>
          <p:nvPr/>
        </p:nvSpPr>
        <p:spPr>
          <a:xfrm>
            <a:off x="8094101" y="3973940"/>
            <a:ext cx="413400" cy="413400"/>
          </a:xfrm>
          <a:prstGeom prst="ellipse">
            <a:avLst/>
          </a:prstGeom>
          <a:solidFill>
            <a:srgbClr val="FC4540">
              <a:alpha val="788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2" name="Google Shape;242;p12"/>
          <p:cNvSpPr/>
          <p:nvPr/>
        </p:nvSpPr>
        <p:spPr>
          <a:xfrm>
            <a:off x="8622049" y="3872635"/>
            <a:ext cx="213000" cy="213000"/>
          </a:xfrm>
          <a:prstGeom prst="ellipse">
            <a:avLst/>
          </a:prstGeom>
          <a:solidFill>
            <a:srgbClr val="FFB6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3" name="Google Shape;243;p12"/>
          <p:cNvSpPr/>
          <p:nvPr/>
        </p:nvSpPr>
        <p:spPr>
          <a:xfrm>
            <a:off x="7550022" y="4801658"/>
            <a:ext cx="213000" cy="213000"/>
          </a:xfrm>
          <a:prstGeom prst="ellipse">
            <a:avLst/>
          </a:prstGeom>
          <a:solidFill>
            <a:srgbClr val="02BDC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4" name="Google Shape;244;p12"/>
          <p:cNvSpPr/>
          <p:nvPr/>
        </p:nvSpPr>
        <p:spPr>
          <a:xfrm>
            <a:off x="7325661" y="4674667"/>
            <a:ext cx="93900" cy="93900"/>
          </a:xfrm>
          <a:prstGeom prst="ellipse">
            <a:avLst/>
          </a:prstGeom>
          <a:solidFill>
            <a:srgbClr val="FFB6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5" name="Google Shape;245;p12"/>
          <p:cNvSpPr/>
          <p:nvPr/>
        </p:nvSpPr>
        <p:spPr>
          <a:xfrm>
            <a:off x="258289" y="1577100"/>
            <a:ext cx="93900" cy="93900"/>
          </a:xfrm>
          <a:prstGeom prst="ellipse">
            <a:avLst/>
          </a:prstGeom>
          <a:solidFill>
            <a:srgbClr val="FFB6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6" name="Google Shape;246;p12"/>
          <p:cNvSpPr/>
          <p:nvPr/>
        </p:nvSpPr>
        <p:spPr>
          <a:xfrm>
            <a:off x="8726411" y="3200065"/>
            <a:ext cx="336767" cy="336767"/>
          </a:xfrm>
          <a:custGeom>
            <a:rect b="b" l="l" r="r" t="t"/>
            <a:pathLst>
              <a:path extrusionOk="0" fill="none" h="16027" w="16027">
                <a:moveTo>
                  <a:pt x="14029" y="4019"/>
                </a:moveTo>
                <a:lnTo>
                  <a:pt x="14029" y="4019"/>
                </a:lnTo>
                <a:lnTo>
                  <a:pt x="14200" y="3849"/>
                </a:lnTo>
                <a:lnTo>
                  <a:pt x="14395" y="3752"/>
                </a:lnTo>
                <a:lnTo>
                  <a:pt x="14614" y="3678"/>
                </a:lnTo>
                <a:lnTo>
                  <a:pt x="14809" y="3630"/>
                </a:lnTo>
                <a:lnTo>
                  <a:pt x="15028" y="3581"/>
                </a:lnTo>
                <a:lnTo>
                  <a:pt x="15247" y="3484"/>
                </a:lnTo>
                <a:lnTo>
                  <a:pt x="15442" y="3362"/>
                </a:lnTo>
                <a:lnTo>
                  <a:pt x="15661" y="3191"/>
                </a:lnTo>
                <a:lnTo>
                  <a:pt x="15661" y="3191"/>
                </a:lnTo>
                <a:lnTo>
                  <a:pt x="15832" y="2997"/>
                </a:lnTo>
                <a:lnTo>
                  <a:pt x="15929" y="2777"/>
                </a:lnTo>
                <a:lnTo>
                  <a:pt x="16002" y="2534"/>
                </a:lnTo>
                <a:lnTo>
                  <a:pt x="16026" y="2266"/>
                </a:lnTo>
                <a:lnTo>
                  <a:pt x="16026" y="2266"/>
                </a:lnTo>
                <a:lnTo>
                  <a:pt x="16002" y="2047"/>
                </a:lnTo>
                <a:lnTo>
                  <a:pt x="15978" y="1827"/>
                </a:lnTo>
                <a:lnTo>
                  <a:pt x="15905" y="1633"/>
                </a:lnTo>
                <a:lnTo>
                  <a:pt x="15807" y="1413"/>
                </a:lnTo>
                <a:lnTo>
                  <a:pt x="15710" y="1243"/>
                </a:lnTo>
                <a:lnTo>
                  <a:pt x="15588" y="1048"/>
                </a:lnTo>
                <a:lnTo>
                  <a:pt x="15466" y="878"/>
                </a:lnTo>
                <a:lnTo>
                  <a:pt x="15320" y="707"/>
                </a:lnTo>
                <a:lnTo>
                  <a:pt x="15320" y="707"/>
                </a:lnTo>
                <a:lnTo>
                  <a:pt x="15150" y="561"/>
                </a:lnTo>
                <a:lnTo>
                  <a:pt x="14979" y="439"/>
                </a:lnTo>
                <a:lnTo>
                  <a:pt x="14784" y="317"/>
                </a:lnTo>
                <a:lnTo>
                  <a:pt x="14590" y="196"/>
                </a:lnTo>
                <a:lnTo>
                  <a:pt x="14395" y="123"/>
                </a:lnTo>
                <a:lnTo>
                  <a:pt x="14175" y="50"/>
                </a:lnTo>
                <a:lnTo>
                  <a:pt x="13981" y="25"/>
                </a:lnTo>
                <a:lnTo>
                  <a:pt x="13761" y="1"/>
                </a:lnTo>
                <a:lnTo>
                  <a:pt x="13761" y="1"/>
                </a:lnTo>
                <a:lnTo>
                  <a:pt x="13494" y="25"/>
                </a:lnTo>
                <a:lnTo>
                  <a:pt x="13250" y="98"/>
                </a:lnTo>
                <a:lnTo>
                  <a:pt x="13031" y="196"/>
                </a:lnTo>
                <a:lnTo>
                  <a:pt x="12836" y="366"/>
                </a:lnTo>
                <a:lnTo>
                  <a:pt x="12836" y="366"/>
                </a:lnTo>
                <a:lnTo>
                  <a:pt x="12665" y="561"/>
                </a:lnTo>
                <a:lnTo>
                  <a:pt x="12544" y="780"/>
                </a:lnTo>
                <a:lnTo>
                  <a:pt x="12471" y="975"/>
                </a:lnTo>
                <a:lnTo>
                  <a:pt x="12422" y="1194"/>
                </a:lnTo>
                <a:lnTo>
                  <a:pt x="12349" y="1413"/>
                </a:lnTo>
                <a:lnTo>
                  <a:pt x="12276" y="1608"/>
                </a:lnTo>
                <a:lnTo>
                  <a:pt x="12178" y="1827"/>
                </a:lnTo>
                <a:lnTo>
                  <a:pt x="12008" y="1998"/>
                </a:lnTo>
                <a:lnTo>
                  <a:pt x="12008" y="1998"/>
                </a:lnTo>
                <a:lnTo>
                  <a:pt x="11740" y="2266"/>
                </a:lnTo>
                <a:lnTo>
                  <a:pt x="11496" y="2436"/>
                </a:lnTo>
                <a:lnTo>
                  <a:pt x="11277" y="2534"/>
                </a:lnTo>
                <a:lnTo>
                  <a:pt x="11082" y="2582"/>
                </a:lnTo>
                <a:lnTo>
                  <a:pt x="10888" y="2582"/>
                </a:lnTo>
                <a:lnTo>
                  <a:pt x="10717" y="2534"/>
                </a:lnTo>
                <a:lnTo>
                  <a:pt x="10547" y="2412"/>
                </a:lnTo>
                <a:lnTo>
                  <a:pt x="10376" y="2290"/>
                </a:lnTo>
                <a:lnTo>
                  <a:pt x="10206" y="2095"/>
                </a:lnTo>
                <a:lnTo>
                  <a:pt x="10035" y="1901"/>
                </a:lnTo>
                <a:lnTo>
                  <a:pt x="9670" y="1413"/>
                </a:lnTo>
                <a:lnTo>
                  <a:pt x="9231" y="878"/>
                </a:lnTo>
                <a:lnTo>
                  <a:pt x="8988" y="585"/>
                </a:lnTo>
                <a:lnTo>
                  <a:pt x="8720" y="293"/>
                </a:lnTo>
                <a:lnTo>
                  <a:pt x="8720" y="293"/>
                </a:lnTo>
                <a:lnTo>
                  <a:pt x="8574" y="171"/>
                </a:lnTo>
                <a:lnTo>
                  <a:pt x="8379" y="74"/>
                </a:lnTo>
                <a:lnTo>
                  <a:pt x="8209" y="25"/>
                </a:lnTo>
                <a:lnTo>
                  <a:pt x="8014" y="1"/>
                </a:lnTo>
                <a:lnTo>
                  <a:pt x="8014" y="1"/>
                </a:lnTo>
                <a:lnTo>
                  <a:pt x="7916" y="25"/>
                </a:lnTo>
                <a:lnTo>
                  <a:pt x="7770" y="98"/>
                </a:lnTo>
                <a:lnTo>
                  <a:pt x="7307" y="366"/>
                </a:lnTo>
                <a:lnTo>
                  <a:pt x="7039" y="537"/>
                </a:lnTo>
                <a:lnTo>
                  <a:pt x="6747" y="756"/>
                </a:lnTo>
                <a:lnTo>
                  <a:pt x="6431" y="975"/>
                </a:lnTo>
                <a:lnTo>
                  <a:pt x="6138" y="1243"/>
                </a:lnTo>
                <a:lnTo>
                  <a:pt x="5870" y="1511"/>
                </a:lnTo>
                <a:lnTo>
                  <a:pt x="5627" y="1803"/>
                </a:lnTo>
                <a:lnTo>
                  <a:pt x="5432" y="2095"/>
                </a:lnTo>
                <a:lnTo>
                  <a:pt x="5359" y="2242"/>
                </a:lnTo>
                <a:lnTo>
                  <a:pt x="5310" y="2412"/>
                </a:lnTo>
                <a:lnTo>
                  <a:pt x="5262" y="2558"/>
                </a:lnTo>
                <a:lnTo>
                  <a:pt x="5237" y="2704"/>
                </a:lnTo>
                <a:lnTo>
                  <a:pt x="5237" y="2850"/>
                </a:lnTo>
                <a:lnTo>
                  <a:pt x="5262" y="3021"/>
                </a:lnTo>
                <a:lnTo>
                  <a:pt x="5310" y="3167"/>
                </a:lnTo>
                <a:lnTo>
                  <a:pt x="5383" y="3313"/>
                </a:lnTo>
                <a:lnTo>
                  <a:pt x="5481" y="3459"/>
                </a:lnTo>
                <a:lnTo>
                  <a:pt x="5603" y="3605"/>
                </a:lnTo>
                <a:lnTo>
                  <a:pt x="5603" y="3605"/>
                </a:lnTo>
                <a:lnTo>
                  <a:pt x="5797" y="3752"/>
                </a:lnTo>
                <a:lnTo>
                  <a:pt x="5992" y="3849"/>
                </a:lnTo>
                <a:lnTo>
                  <a:pt x="6187" y="3946"/>
                </a:lnTo>
                <a:lnTo>
                  <a:pt x="6406" y="3995"/>
                </a:lnTo>
                <a:lnTo>
                  <a:pt x="6625" y="4044"/>
                </a:lnTo>
                <a:lnTo>
                  <a:pt x="6845" y="4141"/>
                </a:lnTo>
                <a:lnTo>
                  <a:pt x="7039" y="4239"/>
                </a:lnTo>
                <a:lnTo>
                  <a:pt x="7234" y="4409"/>
                </a:lnTo>
                <a:lnTo>
                  <a:pt x="7234" y="4409"/>
                </a:lnTo>
                <a:lnTo>
                  <a:pt x="7405" y="4604"/>
                </a:lnTo>
                <a:lnTo>
                  <a:pt x="7502" y="4823"/>
                </a:lnTo>
                <a:lnTo>
                  <a:pt x="7575" y="5067"/>
                </a:lnTo>
                <a:lnTo>
                  <a:pt x="7600" y="5359"/>
                </a:lnTo>
                <a:lnTo>
                  <a:pt x="7600" y="5359"/>
                </a:lnTo>
                <a:lnTo>
                  <a:pt x="7575" y="5554"/>
                </a:lnTo>
                <a:lnTo>
                  <a:pt x="7551" y="5773"/>
                </a:lnTo>
                <a:lnTo>
                  <a:pt x="7478" y="5968"/>
                </a:lnTo>
                <a:lnTo>
                  <a:pt x="7405" y="6163"/>
                </a:lnTo>
                <a:lnTo>
                  <a:pt x="7307" y="6357"/>
                </a:lnTo>
                <a:lnTo>
                  <a:pt x="7186" y="6552"/>
                </a:lnTo>
                <a:lnTo>
                  <a:pt x="7039" y="6723"/>
                </a:lnTo>
                <a:lnTo>
                  <a:pt x="6893" y="6893"/>
                </a:lnTo>
                <a:lnTo>
                  <a:pt x="6893" y="6893"/>
                </a:lnTo>
                <a:lnTo>
                  <a:pt x="6723" y="7039"/>
                </a:lnTo>
                <a:lnTo>
                  <a:pt x="6552" y="7186"/>
                </a:lnTo>
                <a:lnTo>
                  <a:pt x="6382" y="7283"/>
                </a:lnTo>
                <a:lnTo>
                  <a:pt x="6187" y="7405"/>
                </a:lnTo>
                <a:lnTo>
                  <a:pt x="5992" y="7478"/>
                </a:lnTo>
                <a:lnTo>
                  <a:pt x="5773" y="7551"/>
                </a:lnTo>
                <a:lnTo>
                  <a:pt x="5554" y="7575"/>
                </a:lnTo>
                <a:lnTo>
                  <a:pt x="5359" y="7600"/>
                </a:lnTo>
                <a:lnTo>
                  <a:pt x="5359" y="7600"/>
                </a:lnTo>
                <a:lnTo>
                  <a:pt x="5091" y="7575"/>
                </a:lnTo>
                <a:lnTo>
                  <a:pt x="4848" y="7502"/>
                </a:lnTo>
                <a:lnTo>
                  <a:pt x="4604" y="7405"/>
                </a:lnTo>
                <a:lnTo>
                  <a:pt x="4409" y="7234"/>
                </a:lnTo>
                <a:lnTo>
                  <a:pt x="4409" y="7234"/>
                </a:lnTo>
                <a:lnTo>
                  <a:pt x="4239" y="7039"/>
                </a:lnTo>
                <a:lnTo>
                  <a:pt x="4117" y="6820"/>
                </a:lnTo>
                <a:lnTo>
                  <a:pt x="4044" y="6601"/>
                </a:lnTo>
                <a:lnTo>
                  <a:pt x="3971" y="6382"/>
                </a:lnTo>
                <a:lnTo>
                  <a:pt x="3922" y="6187"/>
                </a:lnTo>
                <a:lnTo>
                  <a:pt x="3849" y="5992"/>
                </a:lnTo>
                <a:lnTo>
                  <a:pt x="3752" y="5797"/>
                </a:lnTo>
                <a:lnTo>
                  <a:pt x="3605" y="5602"/>
                </a:lnTo>
                <a:lnTo>
                  <a:pt x="3605" y="5602"/>
                </a:lnTo>
                <a:lnTo>
                  <a:pt x="3459" y="5481"/>
                </a:lnTo>
                <a:lnTo>
                  <a:pt x="3313" y="5383"/>
                </a:lnTo>
                <a:lnTo>
                  <a:pt x="3167" y="5310"/>
                </a:lnTo>
                <a:lnTo>
                  <a:pt x="3021" y="5262"/>
                </a:lnTo>
                <a:lnTo>
                  <a:pt x="2850" y="5237"/>
                </a:lnTo>
                <a:lnTo>
                  <a:pt x="2704" y="5237"/>
                </a:lnTo>
                <a:lnTo>
                  <a:pt x="2558" y="5262"/>
                </a:lnTo>
                <a:lnTo>
                  <a:pt x="2412" y="5310"/>
                </a:lnTo>
                <a:lnTo>
                  <a:pt x="2242" y="5359"/>
                </a:lnTo>
                <a:lnTo>
                  <a:pt x="2095" y="5432"/>
                </a:lnTo>
                <a:lnTo>
                  <a:pt x="1803" y="5627"/>
                </a:lnTo>
                <a:lnTo>
                  <a:pt x="1511" y="5870"/>
                </a:lnTo>
                <a:lnTo>
                  <a:pt x="1243" y="6138"/>
                </a:lnTo>
                <a:lnTo>
                  <a:pt x="975" y="6431"/>
                </a:lnTo>
                <a:lnTo>
                  <a:pt x="756" y="6747"/>
                </a:lnTo>
                <a:lnTo>
                  <a:pt x="537" y="7039"/>
                </a:lnTo>
                <a:lnTo>
                  <a:pt x="366" y="7307"/>
                </a:lnTo>
                <a:lnTo>
                  <a:pt x="98" y="7770"/>
                </a:lnTo>
                <a:lnTo>
                  <a:pt x="25" y="7916"/>
                </a:lnTo>
                <a:lnTo>
                  <a:pt x="1" y="8014"/>
                </a:lnTo>
                <a:lnTo>
                  <a:pt x="1" y="8014"/>
                </a:lnTo>
                <a:lnTo>
                  <a:pt x="25" y="8208"/>
                </a:lnTo>
                <a:lnTo>
                  <a:pt x="74" y="8379"/>
                </a:lnTo>
                <a:lnTo>
                  <a:pt x="171" y="8574"/>
                </a:lnTo>
                <a:lnTo>
                  <a:pt x="293" y="8720"/>
                </a:lnTo>
                <a:lnTo>
                  <a:pt x="293" y="8720"/>
                </a:lnTo>
                <a:lnTo>
                  <a:pt x="585" y="8988"/>
                </a:lnTo>
                <a:lnTo>
                  <a:pt x="878" y="9231"/>
                </a:lnTo>
                <a:lnTo>
                  <a:pt x="1413" y="9670"/>
                </a:lnTo>
                <a:lnTo>
                  <a:pt x="1901" y="10035"/>
                </a:lnTo>
                <a:lnTo>
                  <a:pt x="2095" y="10206"/>
                </a:lnTo>
                <a:lnTo>
                  <a:pt x="2290" y="10376"/>
                </a:lnTo>
                <a:lnTo>
                  <a:pt x="2412" y="10547"/>
                </a:lnTo>
                <a:lnTo>
                  <a:pt x="2534" y="10717"/>
                </a:lnTo>
                <a:lnTo>
                  <a:pt x="2583" y="10888"/>
                </a:lnTo>
                <a:lnTo>
                  <a:pt x="2583" y="11082"/>
                </a:lnTo>
                <a:lnTo>
                  <a:pt x="2534" y="11277"/>
                </a:lnTo>
                <a:lnTo>
                  <a:pt x="2436" y="11496"/>
                </a:lnTo>
                <a:lnTo>
                  <a:pt x="2266" y="11740"/>
                </a:lnTo>
                <a:lnTo>
                  <a:pt x="1998" y="12008"/>
                </a:lnTo>
                <a:lnTo>
                  <a:pt x="1998" y="12008"/>
                </a:lnTo>
                <a:lnTo>
                  <a:pt x="1828" y="12178"/>
                </a:lnTo>
                <a:lnTo>
                  <a:pt x="1633" y="12276"/>
                </a:lnTo>
                <a:lnTo>
                  <a:pt x="1413" y="12349"/>
                </a:lnTo>
                <a:lnTo>
                  <a:pt x="1219" y="12398"/>
                </a:lnTo>
                <a:lnTo>
                  <a:pt x="999" y="12446"/>
                </a:lnTo>
                <a:lnTo>
                  <a:pt x="780" y="12544"/>
                </a:lnTo>
                <a:lnTo>
                  <a:pt x="585" y="12665"/>
                </a:lnTo>
                <a:lnTo>
                  <a:pt x="366" y="12836"/>
                </a:lnTo>
                <a:lnTo>
                  <a:pt x="366" y="12836"/>
                </a:lnTo>
                <a:lnTo>
                  <a:pt x="196" y="13031"/>
                </a:lnTo>
                <a:lnTo>
                  <a:pt x="98" y="13250"/>
                </a:lnTo>
                <a:lnTo>
                  <a:pt x="25" y="13493"/>
                </a:lnTo>
                <a:lnTo>
                  <a:pt x="1" y="13761"/>
                </a:lnTo>
                <a:lnTo>
                  <a:pt x="1" y="13761"/>
                </a:lnTo>
                <a:lnTo>
                  <a:pt x="25" y="13981"/>
                </a:lnTo>
                <a:lnTo>
                  <a:pt x="50" y="14200"/>
                </a:lnTo>
                <a:lnTo>
                  <a:pt x="123" y="14395"/>
                </a:lnTo>
                <a:lnTo>
                  <a:pt x="220" y="14614"/>
                </a:lnTo>
                <a:lnTo>
                  <a:pt x="318" y="14784"/>
                </a:lnTo>
                <a:lnTo>
                  <a:pt x="439" y="14979"/>
                </a:lnTo>
                <a:lnTo>
                  <a:pt x="561" y="15150"/>
                </a:lnTo>
                <a:lnTo>
                  <a:pt x="707" y="15320"/>
                </a:lnTo>
                <a:lnTo>
                  <a:pt x="707" y="15320"/>
                </a:lnTo>
                <a:lnTo>
                  <a:pt x="878" y="15466"/>
                </a:lnTo>
                <a:lnTo>
                  <a:pt x="1048" y="15588"/>
                </a:lnTo>
                <a:lnTo>
                  <a:pt x="1243" y="15710"/>
                </a:lnTo>
                <a:lnTo>
                  <a:pt x="1438" y="15832"/>
                </a:lnTo>
                <a:lnTo>
                  <a:pt x="1633" y="15905"/>
                </a:lnTo>
                <a:lnTo>
                  <a:pt x="1852" y="15978"/>
                </a:lnTo>
                <a:lnTo>
                  <a:pt x="2047" y="16002"/>
                </a:lnTo>
                <a:lnTo>
                  <a:pt x="2266" y="16026"/>
                </a:lnTo>
                <a:lnTo>
                  <a:pt x="2266" y="16026"/>
                </a:lnTo>
                <a:lnTo>
                  <a:pt x="2534" y="16002"/>
                </a:lnTo>
                <a:lnTo>
                  <a:pt x="2777" y="15929"/>
                </a:lnTo>
                <a:lnTo>
                  <a:pt x="2997" y="15832"/>
                </a:lnTo>
                <a:lnTo>
                  <a:pt x="3191" y="15661"/>
                </a:lnTo>
                <a:lnTo>
                  <a:pt x="3191" y="15661"/>
                </a:lnTo>
                <a:lnTo>
                  <a:pt x="3362" y="15466"/>
                </a:lnTo>
                <a:lnTo>
                  <a:pt x="3484" y="15247"/>
                </a:lnTo>
                <a:lnTo>
                  <a:pt x="3557" y="15052"/>
                </a:lnTo>
                <a:lnTo>
                  <a:pt x="3605" y="14833"/>
                </a:lnTo>
                <a:lnTo>
                  <a:pt x="3679" y="14614"/>
                </a:lnTo>
                <a:lnTo>
                  <a:pt x="3752" y="14419"/>
                </a:lnTo>
                <a:lnTo>
                  <a:pt x="3849" y="14200"/>
                </a:lnTo>
                <a:lnTo>
                  <a:pt x="4019" y="14029"/>
                </a:lnTo>
                <a:lnTo>
                  <a:pt x="4019" y="14029"/>
                </a:lnTo>
                <a:lnTo>
                  <a:pt x="4287" y="13786"/>
                </a:lnTo>
                <a:lnTo>
                  <a:pt x="4531" y="13591"/>
                </a:lnTo>
                <a:lnTo>
                  <a:pt x="4750" y="13493"/>
                </a:lnTo>
                <a:lnTo>
                  <a:pt x="4945" y="13445"/>
                </a:lnTo>
                <a:lnTo>
                  <a:pt x="5140" y="13445"/>
                </a:lnTo>
                <a:lnTo>
                  <a:pt x="5310" y="13493"/>
                </a:lnTo>
                <a:lnTo>
                  <a:pt x="5481" y="13615"/>
                </a:lnTo>
                <a:lnTo>
                  <a:pt x="5651" y="13737"/>
                </a:lnTo>
                <a:lnTo>
                  <a:pt x="5822" y="13932"/>
                </a:lnTo>
                <a:lnTo>
                  <a:pt x="5992" y="14127"/>
                </a:lnTo>
                <a:lnTo>
                  <a:pt x="6358" y="14614"/>
                </a:lnTo>
                <a:lnTo>
                  <a:pt x="6796" y="15150"/>
                </a:lnTo>
                <a:lnTo>
                  <a:pt x="7039" y="15442"/>
                </a:lnTo>
                <a:lnTo>
                  <a:pt x="7307" y="15734"/>
                </a:lnTo>
                <a:lnTo>
                  <a:pt x="7307" y="15734"/>
                </a:lnTo>
                <a:lnTo>
                  <a:pt x="7454" y="15856"/>
                </a:lnTo>
                <a:lnTo>
                  <a:pt x="7648" y="15953"/>
                </a:lnTo>
                <a:lnTo>
                  <a:pt x="7819" y="16002"/>
                </a:lnTo>
                <a:lnTo>
                  <a:pt x="8014" y="16026"/>
                </a:lnTo>
                <a:lnTo>
                  <a:pt x="8014" y="16026"/>
                </a:lnTo>
                <a:lnTo>
                  <a:pt x="8111" y="16002"/>
                </a:lnTo>
                <a:lnTo>
                  <a:pt x="8257" y="15929"/>
                </a:lnTo>
                <a:lnTo>
                  <a:pt x="8720" y="15661"/>
                </a:lnTo>
                <a:lnTo>
                  <a:pt x="8988" y="15491"/>
                </a:lnTo>
                <a:lnTo>
                  <a:pt x="9280" y="15271"/>
                </a:lnTo>
                <a:lnTo>
                  <a:pt x="9597" y="15052"/>
                </a:lnTo>
                <a:lnTo>
                  <a:pt x="9889" y="14784"/>
                </a:lnTo>
                <a:lnTo>
                  <a:pt x="10157" y="14516"/>
                </a:lnTo>
                <a:lnTo>
                  <a:pt x="10400" y="14224"/>
                </a:lnTo>
                <a:lnTo>
                  <a:pt x="10595" y="13932"/>
                </a:lnTo>
                <a:lnTo>
                  <a:pt x="10668" y="13786"/>
                </a:lnTo>
                <a:lnTo>
                  <a:pt x="10717" y="13615"/>
                </a:lnTo>
                <a:lnTo>
                  <a:pt x="10766" y="13469"/>
                </a:lnTo>
                <a:lnTo>
                  <a:pt x="10790" y="13323"/>
                </a:lnTo>
                <a:lnTo>
                  <a:pt x="10790" y="13177"/>
                </a:lnTo>
                <a:lnTo>
                  <a:pt x="10766" y="13006"/>
                </a:lnTo>
                <a:lnTo>
                  <a:pt x="10717" y="12860"/>
                </a:lnTo>
                <a:lnTo>
                  <a:pt x="10644" y="12714"/>
                </a:lnTo>
                <a:lnTo>
                  <a:pt x="10547" y="12568"/>
                </a:lnTo>
                <a:lnTo>
                  <a:pt x="10425" y="12422"/>
                </a:lnTo>
                <a:lnTo>
                  <a:pt x="10425" y="12422"/>
                </a:lnTo>
                <a:lnTo>
                  <a:pt x="10230" y="12276"/>
                </a:lnTo>
                <a:lnTo>
                  <a:pt x="10035" y="12178"/>
                </a:lnTo>
                <a:lnTo>
                  <a:pt x="9840" y="12105"/>
                </a:lnTo>
                <a:lnTo>
                  <a:pt x="9621" y="12032"/>
                </a:lnTo>
                <a:lnTo>
                  <a:pt x="9402" y="11983"/>
                </a:lnTo>
                <a:lnTo>
                  <a:pt x="9183" y="11886"/>
                </a:lnTo>
                <a:lnTo>
                  <a:pt x="8988" y="11789"/>
                </a:lnTo>
                <a:lnTo>
                  <a:pt x="8793" y="11618"/>
                </a:lnTo>
                <a:lnTo>
                  <a:pt x="8793" y="11618"/>
                </a:lnTo>
                <a:lnTo>
                  <a:pt x="8623" y="11423"/>
                </a:lnTo>
                <a:lnTo>
                  <a:pt x="8525" y="11204"/>
                </a:lnTo>
                <a:lnTo>
                  <a:pt x="8452" y="10961"/>
                </a:lnTo>
                <a:lnTo>
                  <a:pt x="8428" y="10668"/>
                </a:lnTo>
                <a:lnTo>
                  <a:pt x="8428" y="10668"/>
                </a:lnTo>
                <a:lnTo>
                  <a:pt x="8452" y="10473"/>
                </a:lnTo>
                <a:lnTo>
                  <a:pt x="8476" y="10254"/>
                </a:lnTo>
                <a:lnTo>
                  <a:pt x="8549" y="10059"/>
                </a:lnTo>
                <a:lnTo>
                  <a:pt x="8623" y="9865"/>
                </a:lnTo>
                <a:lnTo>
                  <a:pt x="8720" y="9670"/>
                </a:lnTo>
                <a:lnTo>
                  <a:pt x="8842" y="9475"/>
                </a:lnTo>
                <a:lnTo>
                  <a:pt x="8988" y="9304"/>
                </a:lnTo>
                <a:lnTo>
                  <a:pt x="9134" y="9134"/>
                </a:lnTo>
                <a:lnTo>
                  <a:pt x="9134" y="9134"/>
                </a:lnTo>
                <a:lnTo>
                  <a:pt x="9304" y="8988"/>
                </a:lnTo>
                <a:lnTo>
                  <a:pt x="9475" y="8866"/>
                </a:lnTo>
                <a:lnTo>
                  <a:pt x="9645" y="8744"/>
                </a:lnTo>
                <a:lnTo>
                  <a:pt x="9840" y="8622"/>
                </a:lnTo>
                <a:lnTo>
                  <a:pt x="10035" y="8549"/>
                </a:lnTo>
                <a:lnTo>
                  <a:pt x="10254" y="8476"/>
                </a:lnTo>
                <a:lnTo>
                  <a:pt x="10474" y="8452"/>
                </a:lnTo>
                <a:lnTo>
                  <a:pt x="10668" y="8428"/>
                </a:lnTo>
                <a:lnTo>
                  <a:pt x="10668" y="8428"/>
                </a:lnTo>
                <a:lnTo>
                  <a:pt x="10936" y="8452"/>
                </a:lnTo>
                <a:lnTo>
                  <a:pt x="11180" y="8525"/>
                </a:lnTo>
                <a:lnTo>
                  <a:pt x="11423" y="8622"/>
                </a:lnTo>
                <a:lnTo>
                  <a:pt x="11618" y="8793"/>
                </a:lnTo>
                <a:lnTo>
                  <a:pt x="11618" y="8793"/>
                </a:lnTo>
                <a:lnTo>
                  <a:pt x="11789" y="8988"/>
                </a:lnTo>
                <a:lnTo>
                  <a:pt x="11910" y="9207"/>
                </a:lnTo>
                <a:lnTo>
                  <a:pt x="11984" y="9426"/>
                </a:lnTo>
                <a:lnTo>
                  <a:pt x="12057" y="9645"/>
                </a:lnTo>
                <a:lnTo>
                  <a:pt x="12105" y="9840"/>
                </a:lnTo>
                <a:lnTo>
                  <a:pt x="12178" y="10035"/>
                </a:lnTo>
                <a:lnTo>
                  <a:pt x="12276" y="10230"/>
                </a:lnTo>
                <a:lnTo>
                  <a:pt x="12422" y="10425"/>
                </a:lnTo>
                <a:lnTo>
                  <a:pt x="12422" y="10425"/>
                </a:lnTo>
                <a:lnTo>
                  <a:pt x="12568" y="10547"/>
                </a:lnTo>
                <a:lnTo>
                  <a:pt x="12714" y="10644"/>
                </a:lnTo>
                <a:lnTo>
                  <a:pt x="12860" y="10717"/>
                </a:lnTo>
                <a:lnTo>
                  <a:pt x="13006" y="10766"/>
                </a:lnTo>
                <a:lnTo>
                  <a:pt x="13177" y="10790"/>
                </a:lnTo>
                <a:lnTo>
                  <a:pt x="13323" y="10790"/>
                </a:lnTo>
                <a:lnTo>
                  <a:pt x="13469" y="10766"/>
                </a:lnTo>
                <a:lnTo>
                  <a:pt x="13615" y="10717"/>
                </a:lnTo>
                <a:lnTo>
                  <a:pt x="13786" y="10668"/>
                </a:lnTo>
                <a:lnTo>
                  <a:pt x="13932" y="10595"/>
                </a:lnTo>
                <a:lnTo>
                  <a:pt x="14224" y="10400"/>
                </a:lnTo>
                <a:lnTo>
                  <a:pt x="14516" y="10157"/>
                </a:lnTo>
                <a:lnTo>
                  <a:pt x="14784" y="9889"/>
                </a:lnTo>
                <a:lnTo>
                  <a:pt x="15052" y="9597"/>
                </a:lnTo>
                <a:lnTo>
                  <a:pt x="15271" y="9280"/>
                </a:lnTo>
                <a:lnTo>
                  <a:pt x="15491" y="8988"/>
                </a:lnTo>
                <a:lnTo>
                  <a:pt x="15661" y="8720"/>
                </a:lnTo>
                <a:lnTo>
                  <a:pt x="15929" y="8257"/>
                </a:lnTo>
                <a:lnTo>
                  <a:pt x="16002" y="8111"/>
                </a:lnTo>
                <a:lnTo>
                  <a:pt x="16026" y="8014"/>
                </a:lnTo>
                <a:lnTo>
                  <a:pt x="16026" y="8014"/>
                </a:lnTo>
                <a:lnTo>
                  <a:pt x="16002" y="7819"/>
                </a:lnTo>
                <a:lnTo>
                  <a:pt x="15953" y="7648"/>
                </a:lnTo>
                <a:lnTo>
                  <a:pt x="15856" y="7453"/>
                </a:lnTo>
                <a:lnTo>
                  <a:pt x="15734" y="7307"/>
                </a:lnTo>
                <a:lnTo>
                  <a:pt x="15734" y="7307"/>
                </a:lnTo>
                <a:lnTo>
                  <a:pt x="15442" y="7039"/>
                </a:lnTo>
                <a:lnTo>
                  <a:pt x="15150" y="6796"/>
                </a:lnTo>
                <a:lnTo>
                  <a:pt x="14614" y="6357"/>
                </a:lnTo>
                <a:lnTo>
                  <a:pt x="14127" y="5992"/>
                </a:lnTo>
                <a:lnTo>
                  <a:pt x="13932" y="5822"/>
                </a:lnTo>
                <a:lnTo>
                  <a:pt x="13737" y="5651"/>
                </a:lnTo>
                <a:lnTo>
                  <a:pt x="13615" y="5481"/>
                </a:lnTo>
                <a:lnTo>
                  <a:pt x="13494" y="5310"/>
                </a:lnTo>
                <a:lnTo>
                  <a:pt x="13445" y="5140"/>
                </a:lnTo>
                <a:lnTo>
                  <a:pt x="13445" y="4945"/>
                </a:lnTo>
                <a:lnTo>
                  <a:pt x="13494" y="4750"/>
                </a:lnTo>
                <a:lnTo>
                  <a:pt x="13591" y="4531"/>
                </a:lnTo>
                <a:lnTo>
                  <a:pt x="13761" y="4287"/>
                </a:lnTo>
                <a:lnTo>
                  <a:pt x="14029" y="4019"/>
                </a:lnTo>
                <a:lnTo>
                  <a:pt x="14029" y="4019"/>
                </a:lnTo>
                <a:close/>
              </a:path>
            </a:pathLst>
          </a:custGeom>
          <a:noFill/>
          <a:ln cap="rnd" cmpd="sng" w="12175">
            <a:solidFill>
              <a:srgbClr val="FFB6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247" name="Google Shape;247;p12"/>
          <p:cNvGrpSpPr/>
          <p:nvPr/>
        </p:nvGrpSpPr>
        <p:grpSpPr>
          <a:xfrm>
            <a:off x="8142375" y="4477573"/>
            <a:ext cx="508851" cy="478711"/>
            <a:chOff x="5972700" y="2330200"/>
            <a:chExt cx="411625" cy="387275"/>
          </a:xfrm>
        </p:grpSpPr>
        <p:sp>
          <p:nvSpPr>
            <p:cNvPr id="248" name="Google Shape;248;p12"/>
            <p:cNvSpPr/>
            <p:nvPr/>
          </p:nvSpPr>
          <p:spPr>
            <a:xfrm>
              <a:off x="5972700" y="2476950"/>
              <a:ext cx="98050" cy="219825"/>
            </a:xfrm>
            <a:custGeom>
              <a:rect b="b" l="l" r="r" t="t"/>
              <a:pathLst>
                <a:path extrusionOk="0" fill="none" h="8793" w="3922">
                  <a:moveTo>
                    <a:pt x="0" y="0"/>
                  </a:moveTo>
                  <a:lnTo>
                    <a:pt x="0" y="8792"/>
                  </a:lnTo>
                  <a:lnTo>
                    <a:pt x="3921" y="8792"/>
                  </a:lnTo>
                  <a:lnTo>
                    <a:pt x="3921" y="0"/>
                  </a:lnTo>
                  <a:lnTo>
                    <a:pt x="0" y="0"/>
                  </a:lnTo>
                  <a:close/>
                  <a:moveTo>
                    <a:pt x="2411" y="2411"/>
                  </a:moveTo>
                  <a:lnTo>
                    <a:pt x="2411" y="2411"/>
                  </a:lnTo>
                  <a:lnTo>
                    <a:pt x="2265" y="2387"/>
                  </a:lnTo>
                  <a:lnTo>
                    <a:pt x="2143" y="2363"/>
                  </a:lnTo>
                  <a:lnTo>
                    <a:pt x="2022" y="2290"/>
                  </a:lnTo>
                  <a:lnTo>
                    <a:pt x="1924" y="2216"/>
                  </a:lnTo>
                  <a:lnTo>
                    <a:pt x="1827" y="2095"/>
                  </a:lnTo>
                  <a:lnTo>
                    <a:pt x="1754" y="1973"/>
                  </a:lnTo>
                  <a:lnTo>
                    <a:pt x="1729" y="1851"/>
                  </a:lnTo>
                  <a:lnTo>
                    <a:pt x="1705" y="1705"/>
                  </a:lnTo>
                  <a:lnTo>
                    <a:pt x="1705" y="1705"/>
                  </a:lnTo>
                  <a:lnTo>
                    <a:pt x="1729" y="1559"/>
                  </a:lnTo>
                  <a:lnTo>
                    <a:pt x="1754" y="1437"/>
                  </a:lnTo>
                  <a:lnTo>
                    <a:pt x="1827" y="1315"/>
                  </a:lnTo>
                  <a:lnTo>
                    <a:pt x="1924" y="1218"/>
                  </a:lnTo>
                  <a:lnTo>
                    <a:pt x="2022" y="1120"/>
                  </a:lnTo>
                  <a:lnTo>
                    <a:pt x="2143" y="1072"/>
                  </a:lnTo>
                  <a:lnTo>
                    <a:pt x="2265" y="1023"/>
                  </a:lnTo>
                  <a:lnTo>
                    <a:pt x="2411" y="999"/>
                  </a:lnTo>
                  <a:lnTo>
                    <a:pt x="2411" y="999"/>
                  </a:lnTo>
                  <a:lnTo>
                    <a:pt x="2557" y="1023"/>
                  </a:lnTo>
                  <a:lnTo>
                    <a:pt x="2679" y="1072"/>
                  </a:lnTo>
                  <a:lnTo>
                    <a:pt x="2801" y="1120"/>
                  </a:lnTo>
                  <a:lnTo>
                    <a:pt x="2898" y="1218"/>
                  </a:lnTo>
                  <a:lnTo>
                    <a:pt x="2996" y="1315"/>
                  </a:lnTo>
                  <a:lnTo>
                    <a:pt x="3069" y="1437"/>
                  </a:lnTo>
                  <a:lnTo>
                    <a:pt x="3093" y="1559"/>
                  </a:lnTo>
                  <a:lnTo>
                    <a:pt x="3118" y="1705"/>
                  </a:lnTo>
                  <a:lnTo>
                    <a:pt x="3118" y="1705"/>
                  </a:lnTo>
                  <a:lnTo>
                    <a:pt x="3093" y="1851"/>
                  </a:lnTo>
                  <a:lnTo>
                    <a:pt x="3069" y="1973"/>
                  </a:lnTo>
                  <a:lnTo>
                    <a:pt x="2996" y="2095"/>
                  </a:lnTo>
                  <a:lnTo>
                    <a:pt x="2898" y="2216"/>
                  </a:lnTo>
                  <a:lnTo>
                    <a:pt x="2801" y="2290"/>
                  </a:lnTo>
                  <a:lnTo>
                    <a:pt x="2679" y="2363"/>
                  </a:lnTo>
                  <a:lnTo>
                    <a:pt x="2557" y="2387"/>
                  </a:lnTo>
                  <a:lnTo>
                    <a:pt x="2411" y="2411"/>
                  </a:lnTo>
                  <a:lnTo>
                    <a:pt x="2411" y="2411"/>
                  </a:lnTo>
                  <a:close/>
                </a:path>
              </a:pathLst>
            </a:custGeom>
            <a:noFill/>
            <a:ln cap="rnd" cmpd="sng" w="1217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9" name="Google Shape;249;p12"/>
            <p:cNvSpPr/>
            <p:nvPr/>
          </p:nvSpPr>
          <p:spPr>
            <a:xfrm>
              <a:off x="6078025" y="2330200"/>
              <a:ext cx="306300" cy="387275"/>
            </a:xfrm>
            <a:custGeom>
              <a:rect b="b" l="l" r="r" t="t"/>
              <a:pathLst>
                <a:path extrusionOk="0" fill="none" h="15491" w="12252">
                  <a:moveTo>
                    <a:pt x="1" y="13396"/>
                  </a:moveTo>
                  <a:lnTo>
                    <a:pt x="1511" y="13396"/>
                  </a:lnTo>
                  <a:lnTo>
                    <a:pt x="1511" y="13396"/>
                  </a:lnTo>
                  <a:lnTo>
                    <a:pt x="1998" y="13639"/>
                  </a:lnTo>
                  <a:lnTo>
                    <a:pt x="2680" y="13932"/>
                  </a:lnTo>
                  <a:lnTo>
                    <a:pt x="3556" y="14273"/>
                  </a:lnTo>
                  <a:lnTo>
                    <a:pt x="4531" y="14638"/>
                  </a:lnTo>
                  <a:lnTo>
                    <a:pt x="5578" y="14955"/>
                  </a:lnTo>
                  <a:lnTo>
                    <a:pt x="6114" y="15101"/>
                  </a:lnTo>
                  <a:lnTo>
                    <a:pt x="6650" y="15222"/>
                  </a:lnTo>
                  <a:lnTo>
                    <a:pt x="7161" y="15344"/>
                  </a:lnTo>
                  <a:lnTo>
                    <a:pt x="7672" y="15417"/>
                  </a:lnTo>
                  <a:lnTo>
                    <a:pt x="8135" y="15466"/>
                  </a:lnTo>
                  <a:lnTo>
                    <a:pt x="8598" y="15490"/>
                  </a:lnTo>
                  <a:lnTo>
                    <a:pt x="8598" y="15490"/>
                  </a:lnTo>
                  <a:lnTo>
                    <a:pt x="9377" y="15490"/>
                  </a:lnTo>
                  <a:lnTo>
                    <a:pt x="9791" y="15466"/>
                  </a:lnTo>
                  <a:lnTo>
                    <a:pt x="10181" y="15417"/>
                  </a:lnTo>
                  <a:lnTo>
                    <a:pt x="10522" y="15320"/>
                  </a:lnTo>
                  <a:lnTo>
                    <a:pt x="10692" y="15271"/>
                  </a:lnTo>
                  <a:lnTo>
                    <a:pt x="10814" y="15222"/>
                  </a:lnTo>
                  <a:lnTo>
                    <a:pt x="10936" y="15149"/>
                  </a:lnTo>
                  <a:lnTo>
                    <a:pt x="11033" y="15052"/>
                  </a:lnTo>
                  <a:lnTo>
                    <a:pt x="11082" y="14955"/>
                  </a:lnTo>
                  <a:lnTo>
                    <a:pt x="11131" y="14833"/>
                  </a:lnTo>
                  <a:lnTo>
                    <a:pt x="11204" y="14126"/>
                  </a:lnTo>
                  <a:lnTo>
                    <a:pt x="11204" y="14126"/>
                  </a:lnTo>
                  <a:lnTo>
                    <a:pt x="11180" y="13956"/>
                  </a:lnTo>
                  <a:lnTo>
                    <a:pt x="11131" y="13810"/>
                  </a:lnTo>
                  <a:lnTo>
                    <a:pt x="11033" y="13664"/>
                  </a:lnTo>
                  <a:lnTo>
                    <a:pt x="10887" y="13542"/>
                  </a:lnTo>
                  <a:lnTo>
                    <a:pt x="10887" y="13542"/>
                  </a:lnTo>
                  <a:lnTo>
                    <a:pt x="11009" y="13518"/>
                  </a:lnTo>
                  <a:lnTo>
                    <a:pt x="11131" y="13469"/>
                  </a:lnTo>
                  <a:lnTo>
                    <a:pt x="11253" y="13420"/>
                  </a:lnTo>
                  <a:lnTo>
                    <a:pt x="11350" y="13323"/>
                  </a:lnTo>
                  <a:lnTo>
                    <a:pt x="11423" y="13225"/>
                  </a:lnTo>
                  <a:lnTo>
                    <a:pt x="11496" y="13104"/>
                  </a:lnTo>
                  <a:lnTo>
                    <a:pt x="11545" y="12957"/>
                  </a:lnTo>
                  <a:lnTo>
                    <a:pt x="11569" y="12836"/>
                  </a:lnTo>
                  <a:lnTo>
                    <a:pt x="11642" y="11959"/>
                  </a:lnTo>
                  <a:lnTo>
                    <a:pt x="11642" y="11959"/>
                  </a:lnTo>
                  <a:lnTo>
                    <a:pt x="11642" y="11837"/>
                  </a:lnTo>
                  <a:lnTo>
                    <a:pt x="11642" y="11740"/>
                  </a:lnTo>
                  <a:lnTo>
                    <a:pt x="11618" y="11618"/>
                  </a:lnTo>
                  <a:lnTo>
                    <a:pt x="11569" y="11521"/>
                  </a:lnTo>
                  <a:lnTo>
                    <a:pt x="11447" y="11350"/>
                  </a:lnTo>
                  <a:lnTo>
                    <a:pt x="11374" y="11277"/>
                  </a:lnTo>
                  <a:lnTo>
                    <a:pt x="11301" y="11204"/>
                  </a:lnTo>
                  <a:lnTo>
                    <a:pt x="11301" y="11204"/>
                  </a:lnTo>
                  <a:lnTo>
                    <a:pt x="11423" y="11180"/>
                  </a:lnTo>
                  <a:lnTo>
                    <a:pt x="11521" y="11131"/>
                  </a:lnTo>
                  <a:lnTo>
                    <a:pt x="11618" y="11058"/>
                  </a:lnTo>
                  <a:lnTo>
                    <a:pt x="11715" y="10960"/>
                  </a:lnTo>
                  <a:lnTo>
                    <a:pt x="11788" y="10863"/>
                  </a:lnTo>
                  <a:lnTo>
                    <a:pt x="11837" y="10766"/>
                  </a:lnTo>
                  <a:lnTo>
                    <a:pt x="11886" y="10644"/>
                  </a:lnTo>
                  <a:lnTo>
                    <a:pt x="11910" y="10498"/>
                  </a:lnTo>
                  <a:lnTo>
                    <a:pt x="11983" y="9645"/>
                  </a:lnTo>
                  <a:lnTo>
                    <a:pt x="11983" y="9645"/>
                  </a:lnTo>
                  <a:lnTo>
                    <a:pt x="11983" y="9523"/>
                  </a:lnTo>
                  <a:lnTo>
                    <a:pt x="11983" y="9402"/>
                  </a:lnTo>
                  <a:lnTo>
                    <a:pt x="11959" y="9280"/>
                  </a:lnTo>
                  <a:lnTo>
                    <a:pt x="11910" y="9182"/>
                  </a:lnTo>
                  <a:lnTo>
                    <a:pt x="11861" y="9085"/>
                  </a:lnTo>
                  <a:lnTo>
                    <a:pt x="11788" y="9012"/>
                  </a:lnTo>
                  <a:lnTo>
                    <a:pt x="11715" y="8939"/>
                  </a:lnTo>
                  <a:lnTo>
                    <a:pt x="11618" y="8866"/>
                  </a:lnTo>
                  <a:lnTo>
                    <a:pt x="11618" y="8866"/>
                  </a:lnTo>
                  <a:lnTo>
                    <a:pt x="11715" y="8841"/>
                  </a:lnTo>
                  <a:lnTo>
                    <a:pt x="11813" y="8768"/>
                  </a:lnTo>
                  <a:lnTo>
                    <a:pt x="11910" y="8695"/>
                  </a:lnTo>
                  <a:lnTo>
                    <a:pt x="11983" y="8622"/>
                  </a:lnTo>
                  <a:lnTo>
                    <a:pt x="12056" y="8525"/>
                  </a:lnTo>
                  <a:lnTo>
                    <a:pt x="12105" y="8427"/>
                  </a:lnTo>
                  <a:lnTo>
                    <a:pt x="12129" y="8306"/>
                  </a:lnTo>
                  <a:lnTo>
                    <a:pt x="12154" y="8184"/>
                  </a:lnTo>
                  <a:lnTo>
                    <a:pt x="12251" y="7307"/>
                  </a:lnTo>
                  <a:lnTo>
                    <a:pt x="12251" y="7307"/>
                  </a:lnTo>
                  <a:lnTo>
                    <a:pt x="12227" y="7185"/>
                  </a:lnTo>
                  <a:lnTo>
                    <a:pt x="12202" y="7064"/>
                  </a:lnTo>
                  <a:lnTo>
                    <a:pt x="12154" y="6966"/>
                  </a:lnTo>
                  <a:lnTo>
                    <a:pt x="12105" y="6869"/>
                  </a:lnTo>
                  <a:lnTo>
                    <a:pt x="12032" y="6771"/>
                  </a:lnTo>
                  <a:lnTo>
                    <a:pt x="11935" y="6698"/>
                  </a:lnTo>
                  <a:lnTo>
                    <a:pt x="11715" y="6552"/>
                  </a:lnTo>
                  <a:lnTo>
                    <a:pt x="11472" y="6430"/>
                  </a:lnTo>
                  <a:lnTo>
                    <a:pt x="11180" y="6333"/>
                  </a:lnTo>
                  <a:lnTo>
                    <a:pt x="10863" y="6260"/>
                  </a:lnTo>
                  <a:lnTo>
                    <a:pt x="10546" y="6211"/>
                  </a:lnTo>
                  <a:lnTo>
                    <a:pt x="10546" y="6211"/>
                  </a:lnTo>
                  <a:lnTo>
                    <a:pt x="9864" y="6114"/>
                  </a:lnTo>
                  <a:lnTo>
                    <a:pt x="8817" y="6016"/>
                  </a:lnTo>
                  <a:lnTo>
                    <a:pt x="7575" y="5943"/>
                  </a:lnTo>
                  <a:lnTo>
                    <a:pt x="6309" y="5870"/>
                  </a:lnTo>
                  <a:lnTo>
                    <a:pt x="6309" y="5870"/>
                  </a:lnTo>
                  <a:lnTo>
                    <a:pt x="6479" y="5578"/>
                  </a:lnTo>
                  <a:lnTo>
                    <a:pt x="6625" y="5237"/>
                  </a:lnTo>
                  <a:lnTo>
                    <a:pt x="6771" y="4872"/>
                  </a:lnTo>
                  <a:lnTo>
                    <a:pt x="6869" y="4482"/>
                  </a:lnTo>
                  <a:lnTo>
                    <a:pt x="6966" y="4092"/>
                  </a:lnTo>
                  <a:lnTo>
                    <a:pt x="7064" y="3678"/>
                  </a:lnTo>
                  <a:lnTo>
                    <a:pt x="7161" y="2875"/>
                  </a:lnTo>
                  <a:lnTo>
                    <a:pt x="7234" y="2144"/>
                  </a:lnTo>
                  <a:lnTo>
                    <a:pt x="7283" y="1535"/>
                  </a:lnTo>
                  <a:lnTo>
                    <a:pt x="7283" y="975"/>
                  </a:lnTo>
                  <a:lnTo>
                    <a:pt x="7283" y="975"/>
                  </a:lnTo>
                  <a:lnTo>
                    <a:pt x="7283" y="804"/>
                  </a:lnTo>
                  <a:lnTo>
                    <a:pt x="7210" y="609"/>
                  </a:lnTo>
                  <a:lnTo>
                    <a:pt x="7137" y="463"/>
                  </a:lnTo>
                  <a:lnTo>
                    <a:pt x="7015" y="317"/>
                  </a:lnTo>
                  <a:lnTo>
                    <a:pt x="6869" y="171"/>
                  </a:lnTo>
                  <a:lnTo>
                    <a:pt x="6698" y="98"/>
                  </a:lnTo>
                  <a:lnTo>
                    <a:pt x="6503" y="25"/>
                  </a:lnTo>
                  <a:lnTo>
                    <a:pt x="6309" y="1"/>
                  </a:lnTo>
                  <a:lnTo>
                    <a:pt x="6309" y="1"/>
                  </a:lnTo>
                  <a:lnTo>
                    <a:pt x="5943" y="25"/>
                  </a:lnTo>
                  <a:lnTo>
                    <a:pt x="5700" y="74"/>
                  </a:lnTo>
                  <a:lnTo>
                    <a:pt x="5505" y="147"/>
                  </a:lnTo>
                  <a:lnTo>
                    <a:pt x="5359" y="220"/>
                  </a:lnTo>
                  <a:lnTo>
                    <a:pt x="5359" y="220"/>
                  </a:lnTo>
                  <a:lnTo>
                    <a:pt x="4969" y="1462"/>
                  </a:lnTo>
                  <a:lnTo>
                    <a:pt x="4774" y="2022"/>
                  </a:lnTo>
                  <a:lnTo>
                    <a:pt x="4579" y="2534"/>
                  </a:lnTo>
                  <a:lnTo>
                    <a:pt x="4385" y="2996"/>
                  </a:lnTo>
                  <a:lnTo>
                    <a:pt x="4190" y="3386"/>
                  </a:lnTo>
                  <a:lnTo>
                    <a:pt x="4019" y="3678"/>
                  </a:lnTo>
                  <a:lnTo>
                    <a:pt x="3873" y="3922"/>
                  </a:lnTo>
                  <a:lnTo>
                    <a:pt x="3873" y="3922"/>
                  </a:lnTo>
                  <a:lnTo>
                    <a:pt x="3654" y="4141"/>
                  </a:lnTo>
                  <a:lnTo>
                    <a:pt x="3313" y="4482"/>
                  </a:lnTo>
                  <a:lnTo>
                    <a:pt x="2509" y="5237"/>
                  </a:lnTo>
                  <a:lnTo>
                    <a:pt x="1438" y="6211"/>
                  </a:lnTo>
                  <a:lnTo>
                    <a:pt x="1" y="6211"/>
                  </a:lnTo>
                </a:path>
              </a:pathLst>
            </a:custGeom>
            <a:noFill/>
            <a:ln cap="rnd" cmpd="sng" w="1217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50" name="Google Shape;250;p12"/>
          <p:cNvGrpSpPr/>
          <p:nvPr/>
        </p:nvGrpSpPr>
        <p:grpSpPr>
          <a:xfrm>
            <a:off x="545621" y="382390"/>
            <a:ext cx="398658" cy="631920"/>
            <a:chOff x="6718575" y="2318625"/>
            <a:chExt cx="256950" cy="407375"/>
          </a:xfrm>
        </p:grpSpPr>
        <p:sp>
          <p:nvSpPr>
            <p:cNvPr id="251" name="Google Shape;251;p12"/>
            <p:cNvSpPr/>
            <p:nvPr/>
          </p:nvSpPr>
          <p:spPr>
            <a:xfrm>
              <a:off x="6795900" y="2673600"/>
              <a:ext cx="102300" cy="22550"/>
            </a:xfrm>
            <a:custGeom>
              <a:rect b="b" l="l" r="r" t="t"/>
              <a:pathLst>
                <a:path extrusionOk="0" fill="none" h="902" w="4092">
                  <a:moveTo>
                    <a:pt x="4092" y="902"/>
                  </a:moveTo>
                  <a:lnTo>
                    <a:pt x="4092" y="1"/>
                  </a:lnTo>
                  <a:lnTo>
                    <a:pt x="0" y="1"/>
                  </a:lnTo>
                  <a:lnTo>
                    <a:pt x="0" y="902"/>
                  </a:lnTo>
                  <a:lnTo>
                    <a:pt x="4092" y="902"/>
                  </a:lnTo>
                  <a:close/>
                </a:path>
              </a:pathLst>
            </a:custGeom>
            <a:noFill/>
            <a:ln cap="rnd" cmpd="sng" w="1217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2" name="Google Shape;252;p12"/>
            <p:cNvSpPr/>
            <p:nvPr/>
          </p:nvSpPr>
          <p:spPr>
            <a:xfrm>
              <a:off x="6795900" y="2650475"/>
              <a:ext cx="102300" cy="22550"/>
            </a:xfrm>
            <a:custGeom>
              <a:rect b="b" l="l" r="r" t="t"/>
              <a:pathLst>
                <a:path extrusionOk="0" fill="none" h="902" w="4092">
                  <a:moveTo>
                    <a:pt x="4092" y="901"/>
                  </a:moveTo>
                  <a:lnTo>
                    <a:pt x="4092" y="0"/>
                  </a:lnTo>
                  <a:lnTo>
                    <a:pt x="0" y="0"/>
                  </a:lnTo>
                  <a:lnTo>
                    <a:pt x="0" y="901"/>
                  </a:lnTo>
                  <a:lnTo>
                    <a:pt x="4092" y="901"/>
                  </a:lnTo>
                  <a:close/>
                </a:path>
              </a:pathLst>
            </a:custGeom>
            <a:noFill/>
            <a:ln cap="rnd" cmpd="sng" w="1217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3" name="Google Shape;253;p12"/>
            <p:cNvSpPr/>
            <p:nvPr/>
          </p:nvSpPr>
          <p:spPr>
            <a:xfrm>
              <a:off x="6795900" y="2696125"/>
              <a:ext cx="102300" cy="29875"/>
            </a:xfrm>
            <a:custGeom>
              <a:rect b="b" l="l" r="r" t="t"/>
              <a:pathLst>
                <a:path extrusionOk="0" fill="none" h="1195" w="4092">
                  <a:moveTo>
                    <a:pt x="0" y="1"/>
                  </a:moveTo>
                  <a:lnTo>
                    <a:pt x="0" y="171"/>
                  </a:lnTo>
                  <a:lnTo>
                    <a:pt x="0" y="171"/>
                  </a:lnTo>
                  <a:lnTo>
                    <a:pt x="24" y="318"/>
                  </a:lnTo>
                  <a:lnTo>
                    <a:pt x="98" y="464"/>
                  </a:lnTo>
                  <a:lnTo>
                    <a:pt x="195" y="585"/>
                  </a:lnTo>
                  <a:lnTo>
                    <a:pt x="341" y="659"/>
                  </a:lnTo>
                  <a:lnTo>
                    <a:pt x="1875" y="1170"/>
                  </a:lnTo>
                  <a:lnTo>
                    <a:pt x="1875" y="1170"/>
                  </a:lnTo>
                  <a:lnTo>
                    <a:pt x="2046" y="1194"/>
                  </a:lnTo>
                  <a:lnTo>
                    <a:pt x="2046" y="1194"/>
                  </a:lnTo>
                  <a:lnTo>
                    <a:pt x="2216" y="1170"/>
                  </a:lnTo>
                  <a:lnTo>
                    <a:pt x="3751" y="659"/>
                  </a:lnTo>
                  <a:lnTo>
                    <a:pt x="3751" y="659"/>
                  </a:lnTo>
                  <a:lnTo>
                    <a:pt x="3897" y="585"/>
                  </a:lnTo>
                  <a:lnTo>
                    <a:pt x="3994" y="464"/>
                  </a:lnTo>
                  <a:lnTo>
                    <a:pt x="4067" y="318"/>
                  </a:lnTo>
                  <a:lnTo>
                    <a:pt x="4092" y="171"/>
                  </a:lnTo>
                  <a:lnTo>
                    <a:pt x="4092" y="1"/>
                  </a:lnTo>
                  <a:lnTo>
                    <a:pt x="0" y="1"/>
                  </a:lnTo>
                  <a:close/>
                </a:path>
              </a:pathLst>
            </a:custGeom>
            <a:noFill/>
            <a:ln cap="rnd" cmpd="sng" w="1217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4" name="Google Shape;254;p12"/>
            <p:cNvSpPr/>
            <p:nvPr/>
          </p:nvSpPr>
          <p:spPr>
            <a:xfrm>
              <a:off x="6784925" y="2459275"/>
              <a:ext cx="35350" cy="166875"/>
            </a:xfrm>
            <a:custGeom>
              <a:rect b="b" l="l" r="r" t="t"/>
              <a:pathLst>
                <a:path extrusionOk="0" fill="none" h="6675" w="1414">
                  <a:moveTo>
                    <a:pt x="1413" y="6674"/>
                  </a:moveTo>
                  <a:lnTo>
                    <a:pt x="1413" y="6674"/>
                  </a:lnTo>
                  <a:lnTo>
                    <a:pt x="585" y="2850"/>
                  </a:lnTo>
                  <a:lnTo>
                    <a:pt x="1" y="1"/>
                  </a:lnTo>
                </a:path>
              </a:pathLst>
            </a:custGeom>
            <a:noFill/>
            <a:ln cap="rnd" cmpd="sng" w="1217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5" name="Google Shape;255;p12"/>
            <p:cNvSpPr/>
            <p:nvPr/>
          </p:nvSpPr>
          <p:spPr>
            <a:xfrm>
              <a:off x="6718575" y="2318625"/>
              <a:ext cx="256950" cy="307525"/>
            </a:xfrm>
            <a:custGeom>
              <a:rect b="b" l="l" r="r" t="t"/>
              <a:pathLst>
                <a:path extrusionOk="0" fill="none" h="12301" w="10278">
                  <a:moveTo>
                    <a:pt x="7185" y="12300"/>
                  </a:moveTo>
                  <a:lnTo>
                    <a:pt x="7185" y="12300"/>
                  </a:lnTo>
                  <a:lnTo>
                    <a:pt x="7307" y="11764"/>
                  </a:lnTo>
                  <a:lnTo>
                    <a:pt x="7477" y="11253"/>
                  </a:lnTo>
                  <a:lnTo>
                    <a:pt x="7672" y="10766"/>
                  </a:lnTo>
                  <a:lnTo>
                    <a:pt x="7891" y="10327"/>
                  </a:lnTo>
                  <a:lnTo>
                    <a:pt x="8135" y="9913"/>
                  </a:lnTo>
                  <a:lnTo>
                    <a:pt x="8378" y="9499"/>
                  </a:lnTo>
                  <a:lnTo>
                    <a:pt x="8914" y="8720"/>
                  </a:lnTo>
                  <a:lnTo>
                    <a:pt x="9182" y="8330"/>
                  </a:lnTo>
                  <a:lnTo>
                    <a:pt x="9425" y="7941"/>
                  </a:lnTo>
                  <a:lnTo>
                    <a:pt x="9645" y="7551"/>
                  </a:lnTo>
                  <a:lnTo>
                    <a:pt x="9864" y="7113"/>
                  </a:lnTo>
                  <a:lnTo>
                    <a:pt x="10034" y="6674"/>
                  </a:lnTo>
                  <a:lnTo>
                    <a:pt x="10156" y="6187"/>
                  </a:lnTo>
                  <a:lnTo>
                    <a:pt x="10229" y="5676"/>
                  </a:lnTo>
                  <a:lnTo>
                    <a:pt x="10253" y="5408"/>
                  </a:lnTo>
                  <a:lnTo>
                    <a:pt x="10278" y="5140"/>
                  </a:lnTo>
                  <a:lnTo>
                    <a:pt x="10278" y="5140"/>
                  </a:lnTo>
                  <a:lnTo>
                    <a:pt x="10229" y="4604"/>
                  </a:lnTo>
                  <a:lnTo>
                    <a:pt x="10156" y="4093"/>
                  </a:lnTo>
                  <a:lnTo>
                    <a:pt x="10034" y="3605"/>
                  </a:lnTo>
                  <a:lnTo>
                    <a:pt x="9864" y="3143"/>
                  </a:lnTo>
                  <a:lnTo>
                    <a:pt x="9645" y="2680"/>
                  </a:lnTo>
                  <a:lnTo>
                    <a:pt x="9401" y="2266"/>
                  </a:lnTo>
                  <a:lnTo>
                    <a:pt x="9084" y="1876"/>
                  </a:lnTo>
                  <a:lnTo>
                    <a:pt x="8768" y="1511"/>
                  </a:lnTo>
                  <a:lnTo>
                    <a:pt x="8402" y="1170"/>
                  </a:lnTo>
                  <a:lnTo>
                    <a:pt x="8013" y="878"/>
                  </a:lnTo>
                  <a:lnTo>
                    <a:pt x="7574" y="634"/>
                  </a:lnTo>
                  <a:lnTo>
                    <a:pt x="7136" y="415"/>
                  </a:lnTo>
                  <a:lnTo>
                    <a:pt x="6673" y="244"/>
                  </a:lnTo>
                  <a:lnTo>
                    <a:pt x="6162" y="98"/>
                  </a:lnTo>
                  <a:lnTo>
                    <a:pt x="5675" y="25"/>
                  </a:lnTo>
                  <a:lnTo>
                    <a:pt x="5139" y="1"/>
                  </a:lnTo>
                  <a:lnTo>
                    <a:pt x="5139" y="1"/>
                  </a:lnTo>
                  <a:lnTo>
                    <a:pt x="4603" y="25"/>
                  </a:lnTo>
                  <a:lnTo>
                    <a:pt x="4116" y="98"/>
                  </a:lnTo>
                  <a:lnTo>
                    <a:pt x="3605" y="244"/>
                  </a:lnTo>
                  <a:lnTo>
                    <a:pt x="3142" y="415"/>
                  </a:lnTo>
                  <a:lnTo>
                    <a:pt x="2703" y="634"/>
                  </a:lnTo>
                  <a:lnTo>
                    <a:pt x="2265" y="878"/>
                  </a:lnTo>
                  <a:lnTo>
                    <a:pt x="1875" y="1170"/>
                  </a:lnTo>
                  <a:lnTo>
                    <a:pt x="1510" y="1511"/>
                  </a:lnTo>
                  <a:lnTo>
                    <a:pt x="1193" y="1876"/>
                  </a:lnTo>
                  <a:lnTo>
                    <a:pt x="877" y="2266"/>
                  </a:lnTo>
                  <a:lnTo>
                    <a:pt x="633" y="2680"/>
                  </a:lnTo>
                  <a:lnTo>
                    <a:pt x="414" y="3143"/>
                  </a:lnTo>
                  <a:lnTo>
                    <a:pt x="244" y="3605"/>
                  </a:lnTo>
                  <a:lnTo>
                    <a:pt x="122" y="4093"/>
                  </a:lnTo>
                  <a:lnTo>
                    <a:pt x="49" y="4604"/>
                  </a:lnTo>
                  <a:lnTo>
                    <a:pt x="0" y="5140"/>
                  </a:lnTo>
                  <a:lnTo>
                    <a:pt x="0" y="5140"/>
                  </a:lnTo>
                  <a:lnTo>
                    <a:pt x="24" y="5408"/>
                  </a:lnTo>
                  <a:lnTo>
                    <a:pt x="49" y="5676"/>
                  </a:lnTo>
                  <a:lnTo>
                    <a:pt x="122" y="6187"/>
                  </a:lnTo>
                  <a:lnTo>
                    <a:pt x="244" y="6674"/>
                  </a:lnTo>
                  <a:lnTo>
                    <a:pt x="414" y="7113"/>
                  </a:lnTo>
                  <a:lnTo>
                    <a:pt x="633" y="7551"/>
                  </a:lnTo>
                  <a:lnTo>
                    <a:pt x="852" y="7941"/>
                  </a:lnTo>
                  <a:lnTo>
                    <a:pt x="1096" y="8330"/>
                  </a:lnTo>
                  <a:lnTo>
                    <a:pt x="1364" y="8720"/>
                  </a:lnTo>
                  <a:lnTo>
                    <a:pt x="1900" y="9499"/>
                  </a:lnTo>
                  <a:lnTo>
                    <a:pt x="2143" y="9913"/>
                  </a:lnTo>
                  <a:lnTo>
                    <a:pt x="2387" y="10327"/>
                  </a:lnTo>
                  <a:lnTo>
                    <a:pt x="2606" y="10766"/>
                  </a:lnTo>
                  <a:lnTo>
                    <a:pt x="2801" y="11253"/>
                  </a:lnTo>
                  <a:lnTo>
                    <a:pt x="2971" y="11764"/>
                  </a:lnTo>
                  <a:lnTo>
                    <a:pt x="3093" y="12300"/>
                  </a:lnTo>
                </a:path>
              </a:pathLst>
            </a:custGeom>
            <a:noFill/>
            <a:ln cap="rnd" cmpd="sng" w="1217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6" name="Google Shape;256;p12"/>
            <p:cNvSpPr/>
            <p:nvPr/>
          </p:nvSpPr>
          <p:spPr>
            <a:xfrm>
              <a:off x="6873825" y="2459275"/>
              <a:ext cx="35350" cy="166875"/>
            </a:xfrm>
            <a:custGeom>
              <a:rect b="b" l="l" r="r" t="t"/>
              <a:pathLst>
                <a:path extrusionOk="0" fill="none" h="6675" w="1414">
                  <a:moveTo>
                    <a:pt x="1413" y="1"/>
                  </a:moveTo>
                  <a:lnTo>
                    <a:pt x="1413" y="1"/>
                  </a:lnTo>
                  <a:lnTo>
                    <a:pt x="829" y="2850"/>
                  </a:lnTo>
                  <a:lnTo>
                    <a:pt x="1" y="6674"/>
                  </a:lnTo>
                </a:path>
              </a:pathLst>
            </a:custGeom>
            <a:noFill/>
            <a:ln cap="rnd" cmpd="sng" w="1217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7" name="Google Shape;257;p12"/>
            <p:cNvSpPr/>
            <p:nvPr/>
          </p:nvSpPr>
          <p:spPr>
            <a:xfrm>
              <a:off x="6801975" y="2453200"/>
              <a:ext cx="90150" cy="19500"/>
            </a:xfrm>
            <a:custGeom>
              <a:rect b="b" l="l" r="r" t="t"/>
              <a:pathLst>
                <a:path extrusionOk="0" fill="none" h="780" w="3606">
                  <a:moveTo>
                    <a:pt x="1" y="73"/>
                  </a:moveTo>
                  <a:lnTo>
                    <a:pt x="829" y="780"/>
                  </a:lnTo>
                  <a:lnTo>
                    <a:pt x="1657" y="73"/>
                  </a:lnTo>
                  <a:lnTo>
                    <a:pt x="1657" y="73"/>
                  </a:lnTo>
                  <a:lnTo>
                    <a:pt x="1730" y="25"/>
                  </a:lnTo>
                  <a:lnTo>
                    <a:pt x="1803" y="0"/>
                  </a:lnTo>
                  <a:lnTo>
                    <a:pt x="1876" y="25"/>
                  </a:lnTo>
                  <a:lnTo>
                    <a:pt x="1949" y="73"/>
                  </a:lnTo>
                  <a:lnTo>
                    <a:pt x="2777" y="780"/>
                  </a:lnTo>
                  <a:lnTo>
                    <a:pt x="3605" y="73"/>
                  </a:lnTo>
                </a:path>
              </a:pathLst>
            </a:custGeom>
            <a:noFill/>
            <a:ln cap="rnd" cmpd="sng" w="1217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8" name="Google Shape;258;p12"/>
            <p:cNvSpPr/>
            <p:nvPr/>
          </p:nvSpPr>
          <p:spPr>
            <a:xfrm>
              <a:off x="6795900" y="2628550"/>
              <a:ext cx="102300" cy="25"/>
            </a:xfrm>
            <a:custGeom>
              <a:rect b="b" l="l" r="r" t="t"/>
              <a:pathLst>
                <a:path extrusionOk="0" fill="none" h="1" w="4092">
                  <a:moveTo>
                    <a:pt x="0" y="1"/>
                  </a:moveTo>
                  <a:lnTo>
                    <a:pt x="4092" y="1"/>
                  </a:lnTo>
                </a:path>
              </a:pathLst>
            </a:custGeom>
            <a:noFill/>
            <a:ln cap="rnd" cmpd="sng" w="1217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259" name="Google Shape;259;p12"/>
          <p:cNvSpPr txBox="1"/>
          <p:nvPr>
            <p:ph idx="12" type="sldNum"/>
          </p:nvPr>
        </p:nvSpPr>
        <p:spPr>
          <a:xfrm>
            <a:off x="8117984" y="418063"/>
            <a:ext cx="548700" cy="393600"/>
          </a:xfrm>
          <a:prstGeom prst="rect">
            <a:avLst/>
          </a:prstGeom>
        </p:spPr>
        <p:txBody>
          <a:bodyPr anchorCtr="0" anchor="ctr" bIns="91425" lIns="91425" spcFirstLastPara="1" rIns="91425" wrap="square" tIns="91425">
            <a:noAutofit/>
          </a:bodyPr>
          <a:lstStyle>
            <a:lvl1pPr lvl="0">
              <a:buNone/>
              <a:defRPr>
                <a:solidFill>
                  <a:srgbClr val="FFFFFF"/>
                </a:solidFill>
              </a:defRPr>
            </a:lvl1pPr>
            <a:lvl2pPr lvl="1">
              <a:buNone/>
              <a:defRPr>
                <a:solidFill>
                  <a:srgbClr val="FFFFFF"/>
                </a:solidFill>
              </a:defRPr>
            </a:lvl2pPr>
            <a:lvl3pPr lvl="2">
              <a:buNone/>
              <a:defRPr>
                <a:solidFill>
                  <a:srgbClr val="FFFFFF"/>
                </a:solidFill>
              </a:defRPr>
            </a:lvl3pPr>
            <a:lvl4pPr lvl="3">
              <a:buNone/>
              <a:defRPr>
                <a:solidFill>
                  <a:srgbClr val="FFFFFF"/>
                </a:solidFill>
              </a:defRPr>
            </a:lvl4pPr>
            <a:lvl5pPr lvl="4">
              <a:buNone/>
              <a:defRPr>
                <a:solidFill>
                  <a:srgbClr val="FFFFFF"/>
                </a:solidFill>
              </a:defRPr>
            </a:lvl5pPr>
            <a:lvl6pPr lvl="5">
              <a:buNone/>
              <a:defRPr>
                <a:solidFill>
                  <a:srgbClr val="FFFFFF"/>
                </a:solidFill>
              </a:defRPr>
            </a:lvl6pPr>
            <a:lvl7pPr lvl="6">
              <a:buNone/>
              <a:defRPr>
                <a:solidFill>
                  <a:srgbClr val="FFFFFF"/>
                </a:solidFill>
              </a:defRPr>
            </a:lvl7pPr>
            <a:lvl8pPr lvl="7">
              <a:buNone/>
              <a:defRPr>
                <a:solidFill>
                  <a:srgbClr val="FFFFFF"/>
                </a:solidFill>
              </a:defRPr>
            </a:lvl8pPr>
            <a:lvl9pPr lvl="8">
              <a:buNone/>
              <a:defRPr>
                <a:solidFill>
                  <a:srgbClr val="FFFFFF"/>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Yellow">
  <p:cSld name="BLANK_1_1">
    <p:spTree>
      <p:nvGrpSpPr>
        <p:cNvPr id="260" name="Shape 260"/>
        <p:cNvGrpSpPr/>
        <p:nvPr/>
      </p:nvGrpSpPr>
      <p:grpSpPr>
        <a:xfrm>
          <a:off x="0" y="0"/>
          <a:ext cx="0" cy="0"/>
          <a:chOff x="0" y="0"/>
          <a:chExt cx="0" cy="0"/>
        </a:xfrm>
      </p:grpSpPr>
      <p:sp>
        <p:nvSpPr>
          <p:cNvPr id="261" name="Google Shape;261;p13"/>
          <p:cNvSpPr/>
          <p:nvPr/>
        </p:nvSpPr>
        <p:spPr>
          <a:xfrm>
            <a:off x="407150" y="407075"/>
            <a:ext cx="8329800" cy="4329300"/>
          </a:xfrm>
          <a:prstGeom prst="rect">
            <a:avLst/>
          </a:pr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2" name="Google Shape;262;p13"/>
          <p:cNvSpPr/>
          <p:nvPr/>
        </p:nvSpPr>
        <p:spPr>
          <a:xfrm>
            <a:off x="-117275" y="847257"/>
            <a:ext cx="605400" cy="605400"/>
          </a:xfrm>
          <a:prstGeom prst="ellipse">
            <a:avLst/>
          </a:prstGeom>
          <a:solidFill>
            <a:srgbClr val="02BDC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3" name="Google Shape;263;p13"/>
          <p:cNvSpPr/>
          <p:nvPr/>
        </p:nvSpPr>
        <p:spPr>
          <a:xfrm>
            <a:off x="217850" y="171250"/>
            <a:ext cx="1054200" cy="1054200"/>
          </a:xfrm>
          <a:prstGeom prst="ellipse">
            <a:avLst/>
          </a:prstGeom>
          <a:solidFill>
            <a:srgbClr val="FC4540">
              <a:alpha val="788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4" name="Google Shape;264;p13"/>
          <p:cNvSpPr/>
          <p:nvPr/>
        </p:nvSpPr>
        <p:spPr>
          <a:xfrm>
            <a:off x="1156976" y="-137274"/>
            <a:ext cx="398700" cy="398700"/>
          </a:xfrm>
          <a:prstGeom prst="ellipse">
            <a:avLst/>
          </a:prstGeom>
          <a:solidFill>
            <a:srgbClr val="FF975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5" name="Google Shape;265;p13"/>
          <p:cNvSpPr/>
          <p:nvPr/>
        </p:nvSpPr>
        <p:spPr>
          <a:xfrm>
            <a:off x="1397225" y="337514"/>
            <a:ext cx="136800" cy="136800"/>
          </a:xfrm>
          <a:prstGeom prst="ellipse">
            <a:avLst/>
          </a:prstGeom>
          <a:solidFill>
            <a:srgbClr val="02BDC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6" name="Google Shape;266;p13"/>
          <p:cNvSpPr/>
          <p:nvPr/>
        </p:nvSpPr>
        <p:spPr>
          <a:xfrm>
            <a:off x="488128" y="1334485"/>
            <a:ext cx="213000" cy="213000"/>
          </a:xfrm>
          <a:prstGeom prst="ellipse">
            <a:avLst/>
          </a:prstGeom>
          <a:solidFill>
            <a:srgbClr val="FC406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7" name="Google Shape;267;p13"/>
          <p:cNvSpPr/>
          <p:nvPr/>
        </p:nvSpPr>
        <p:spPr>
          <a:xfrm>
            <a:off x="7847950" y="4168079"/>
            <a:ext cx="1097700" cy="1097700"/>
          </a:xfrm>
          <a:prstGeom prst="ellipse">
            <a:avLst/>
          </a:prstGeom>
          <a:solidFill>
            <a:srgbClr val="02BDC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8" name="Google Shape;268;p13"/>
          <p:cNvSpPr/>
          <p:nvPr/>
        </p:nvSpPr>
        <p:spPr>
          <a:xfrm>
            <a:off x="8507494" y="2981146"/>
            <a:ext cx="774600" cy="774600"/>
          </a:xfrm>
          <a:prstGeom prst="ellipse">
            <a:avLst/>
          </a:prstGeom>
          <a:solidFill>
            <a:srgbClr val="FC406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9" name="Google Shape;269;p13"/>
          <p:cNvSpPr/>
          <p:nvPr/>
        </p:nvSpPr>
        <p:spPr>
          <a:xfrm>
            <a:off x="8094101" y="3973940"/>
            <a:ext cx="413400" cy="413400"/>
          </a:xfrm>
          <a:prstGeom prst="ellipse">
            <a:avLst/>
          </a:prstGeom>
          <a:solidFill>
            <a:srgbClr val="FC4540">
              <a:alpha val="788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0" name="Google Shape;270;p13"/>
          <p:cNvSpPr/>
          <p:nvPr/>
        </p:nvSpPr>
        <p:spPr>
          <a:xfrm>
            <a:off x="8622049" y="3872635"/>
            <a:ext cx="213000" cy="213000"/>
          </a:xfrm>
          <a:prstGeom prst="ellipse">
            <a:avLst/>
          </a:prstGeom>
          <a:solidFill>
            <a:srgbClr val="FF975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1" name="Google Shape;271;p13"/>
          <p:cNvSpPr/>
          <p:nvPr/>
        </p:nvSpPr>
        <p:spPr>
          <a:xfrm>
            <a:off x="7550022" y="4801658"/>
            <a:ext cx="213000" cy="213000"/>
          </a:xfrm>
          <a:prstGeom prst="ellipse">
            <a:avLst/>
          </a:prstGeom>
          <a:solidFill>
            <a:srgbClr val="FFB6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2" name="Google Shape;272;p13"/>
          <p:cNvSpPr/>
          <p:nvPr/>
        </p:nvSpPr>
        <p:spPr>
          <a:xfrm>
            <a:off x="7325661" y="4674667"/>
            <a:ext cx="93900" cy="93900"/>
          </a:xfrm>
          <a:prstGeom prst="ellipse">
            <a:avLst/>
          </a:prstGeom>
          <a:solidFill>
            <a:srgbClr val="02BDC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3" name="Google Shape;273;p13"/>
          <p:cNvSpPr/>
          <p:nvPr/>
        </p:nvSpPr>
        <p:spPr>
          <a:xfrm>
            <a:off x="258289" y="1577100"/>
            <a:ext cx="93900" cy="93900"/>
          </a:xfrm>
          <a:prstGeom prst="ellipse">
            <a:avLst/>
          </a:prstGeom>
          <a:solidFill>
            <a:srgbClr val="FFB6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4" name="Google Shape;274;p13"/>
          <p:cNvSpPr/>
          <p:nvPr/>
        </p:nvSpPr>
        <p:spPr>
          <a:xfrm>
            <a:off x="8726411" y="3200065"/>
            <a:ext cx="336767" cy="336767"/>
          </a:xfrm>
          <a:custGeom>
            <a:rect b="b" l="l" r="r" t="t"/>
            <a:pathLst>
              <a:path extrusionOk="0" fill="none" h="16027" w="16027">
                <a:moveTo>
                  <a:pt x="14029" y="4019"/>
                </a:moveTo>
                <a:lnTo>
                  <a:pt x="14029" y="4019"/>
                </a:lnTo>
                <a:lnTo>
                  <a:pt x="14200" y="3849"/>
                </a:lnTo>
                <a:lnTo>
                  <a:pt x="14395" y="3752"/>
                </a:lnTo>
                <a:lnTo>
                  <a:pt x="14614" y="3678"/>
                </a:lnTo>
                <a:lnTo>
                  <a:pt x="14809" y="3630"/>
                </a:lnTo>
                <a:lnTo>
                  <a:pt x="15028" y="3581"/>
                </a:lnTo>
                <a:lnTo>
                  <a:pt x="15247" y="3484"/>
                </a:lnTo>
                <a:lnTo>
                  <a:pt x="15442" y="3362"/>
                </a:lnTo>
                <a:lnTo>
                  <a:pt x="15661" y="3191"/>
                </a:lnTo>
                <a:lnTo>
                  <a:pt x="15661" y="3191"/>
                </a:lnTo>
                <a:lnTo>
                  <a:pt x="15832" y="2997"/>
                </a:lnTo>
                <a:lnTo>
                  <a:pt x="15929" y="2777"/>
                </a:lnTo>
                <a:lnTo>
                  <a:pt x="16002" y="2534"/>
                </a:lnTo>
                <a:lnTo>
                  <a:pt x="16026" y="2266"/>
                </a:lnTo>
                <a:lnTo>
                  <a:pt x="16026" y="2266"/>
                </a:lnTo>
                <a:lnTo>
                  <a:pt x="16002" y="2047"/>
                </a:lnTo>
                <a:lnTo>
                  <a:pt x="15978" y="1827"/>
                </a:lnTo>
                <a:lnTo>
                  <a:pt x="15905" y="1633"/>
                </a:lnTo>
                <a:lnTo>
                  <a:pt x="15807" y="1413"/>
                </a:lnTo>
                <a:lnTo>
                  <a:pt x="15710" y="1243"/>
                </a:lnTo>
                <a:lnTo>
                  <a:pt x="15588" y="1048"/>
                </a:lnTo>
                <a:lnTo>
                  <a:pt x="15466" y="878"/>
                </a:lnTo>
                <a:lnTo>
                  <a:pt x="15320" y="707"/>
                </a:lnTo>
                <a:lnTo>
                  <a:pt x="15320" y="707"/>
                </a:lnTo>
                <a:lnTo>
                  <a:pt x="15150" y="561"/>
                </a:lnTo>
                <a:lnTo>
                  <a:pt x="14979" y="439"/>
                </a:lnTo>
                <a:lnTo>
                  <a:pt x="14784" y="317"/>
                </a:lnTo>
                <a:lnTo>
                  <a:pt x="14590" y="196"/>
                </a:lnTo>
                <a:lnTo>
                  <a:pt x="14395" y="123"/>
                </a:lnTo>
                <a:lnTo>
                  <a:pt x="14175" y="50"/>
                </a:lnTo>
                <a:lnTo>
                  <a:pt x="13981" y="25"/>
                </a:lnTo>
                <a:lnTo>
                  <a:pt x="13761" y="1"/>
                </a:lnTo>
                <a:lnTo>
                  <a:pt x="13761" y="1"/>
                </a:lnTo>
                <a:lnTo>
                  <a:pt x="13494" y="25"/>
                </a:lnTo>
                <a:lnTo>
                  <a:pt x="13250" y="98"/>
                </a:lnTo>
                <a:lnTo>
                  <a:pt x="13031" y="196"/>
                </a:lnTo>
                <a:lnTo>
                  <a:pt x="12836" y="366"/>
                </a:lnTo>
                <a:lnTo>
                  <a:pt x="12836" y="366"/>
                </a:lnTo>
                <a:lnTo>
                  <a:pt x="12665" y="561"/>
                </a:lnTo>
                <a:lnTo>
                  <a:pt x="12544" y="780"/>
                </a:lnTo>
                <a:lnTo>
                  <a:pt x="12471" y="975"/>
                </a:lnTo>
                <a:lnTo>
                  <a:pt x="12422" y="1194"/>
                </a:lnTo>
                <a:lnTo>
                  <a:pt x="12349" y="1413"/>
                </a:lnTo>
                <a:lnTo>
                  <a:pt x="12276" y="1608"/>
                </a:lnTo>
                <a:lnTo>
                  <a:pt x="12178" y="1827"/>
                </a:lnTo>
                <a:lnTo>
                  <a:pt x="12008" y="1998"/>
                </a:lnTo>
                <a:lnTo>
                  <a:pt x="12008" y="1998"/>
                </a:lnTo>
                <a:lnTo>
                  <a:pt x="11740" y="2266"/>
                </a:lnTo>
                <a:lnTo>
                  <a:pt x="11496" y="2436"/>
                </a:lnTo>
                <a:lnTo>
                  <a:pt x="11277" y="2534"/>
                </a:lnTo>
                <a:lnTo>
                  <a:pt x="11082" y="2582"/>
                </a:lnTo>
                <a:lnTo>
                  <a:pt x="10888" y="2582"/>
                </a:lnTo>
                <a:lnTo>
                  <a:pt x="10717" y="2534"/>
                </a:lnTo>
                <a:lnTo>
                  <a:pt x="10547" y="2412"/>
                </a:lnTo>
                <a:lnTo>
                  <a:pt x="10376" y="2290"/>
                </a:lnTo>
                <a:lnTo>
                  <a:pt x="10206" y="2095"/>
                </a:lnTo>
                <a:lnTo>
                  <a:pt x="10035" y="1901"/>
                </a:lnTo>
                <a:lnTo>
                  <a:pt x="9670" y="1413"/>
                </a:lnTo>
                <a:lnTo>
                  <a:pt x="9231" y="878"/>
                </a:lnTo>
                <a:lnTo>
                  <a:pt x="8988" y="585"/>
                </a:lnTo>
                <a:lnTo>
                  <a:pt x="8720" y="293"/>
                </a:lnTo>
                <a:lnTo>
                  <a:pt x="8720" y="293"/>
                </a:lnTo>
                <a:lnTo>
                  <a:pt x="8574" y="171"/>
                </a:lnTo>
                <a:lnTo>
                  <a:pt x="8379" y="74"/>
                </a:lnTo>
                <a:lnTo>
                  <a:pt x="8209" y="25"/>
                </a:lnTo>
                <a:lnTo>
                  <a:pt x="8014" y="1"/>
                </a:lnTo>
                <a:lnTo>
                  <a:pt x="8014" y="1"/>
                </a:lnTo>
                <a:lnTo>
                  <a:pt x="7916" y="25"/>
                </a:lnTo>
                <a:lnTo>
                  <a:pt x="7770" y="98"/>
                </a:lnTo>
                <a:lnTo>
                  <a:pt x="7307" y="366"/>
                </a:lnTo>
                <a:lnTo>
                  <a:pt x="7039" y="537"/>
                </a:lnTo>
                <a:lnTo>
                  <a:pt x="6747" y="756"/>
                </a:lnTo>
                <a:lnTo>
                  <a:pt x="6431" y="975"/>
                </a:lnTo>
                <a:lnTo>
                  <a:pt x="6138" y="1243"/>
                </a:lnTo>
                <a:lnTo>
                  <a:pt x="5870" y="1511"/>
                </a:lnTo>
                <a:lnTo>
                  <a:pt x="5627" y="1803"/>
                </a:lnTo>
                <a:lnTo>
                  <a:pt x="5432" y="2095"/>
                </a:lnTo>
                <a:lnTo>
                  <a:pt x="5359" y="2242"/>
                </a:lnTo>
                <a:lnTo>
                  <a:pt x="5310" y="2412"/>
                </a:lnTo>
                <a:lnTo>
                  <a:pt x="5262" y="2558"/>
                </a:lnTo>
                <a:lnTo>
                  <a:pt x="5237" y="2704"/>
                </a:lnTo>
                <a:lnTo>
                  <a:pt x="5237" y="2850"/>
                </a:lnTo>
                <a:lnTo>
                  <a:pt x="5262" y="3021"/>
                </a:lnTo>
                <a:lnTo>
                  <a:pt x="5310" y="3167"/>
                </a:lnTo>
                <a:lnTo>
                  <a:pt x="5383" y="3313"/>
                </a:lnTo>
                <a:lnTo>
                  <a:pt x="5481" y="3459"/>
                </a:lnTo>
                <a:lnTo>
                  <a:pt x="5603" y="3605"/>
                </a:lnTo>
                <a:lnTo>
                  <a:pt x="5603" y="3605"/>
                </a:lnTo>
                <a:lnTo>
                  <a:pt x="5797" y="3752"/>
                </a:lnTo>
                <a:lnTo>
                  <a:pt x="5992" y="3849"/>
                </a:lnTo>
                <a:lnTo>
                  <a:pt x="6187" y="3946"/>
                </a:lnTo>
                <a:lnTo>
                  <a:pt x="6406" y="3995"/>
                </a:lnTo>
                <a:lnTo>
                  <a:pt x="6625" y="4044"/>
                </a:lnTo>
                <a:lnTo>
                  <a:pt x="6845" y="4141"/>
                </a:lnTo>
                <a:lnTo>
                  <a:pt x="7039" y="4239"/>
                </a:lnTo>
                <a:lnTo>
                  <a:pt x="7234" y="4409"/>
                </a:lnTo>
                <a:lnTo>
                  <a:pt x="7234" y="4409"/>
                </a:lnTo>
                <a:lnTo>
                  <a:pt x="7405" y="4604"/>
                </a:lnTo>
                <a:lnTo>
                  <a:pt x="7502" y="4823"/>
                </a:lnTo>
                <a:lnTo>
                  <a:pt x="7575" y="5067"/>
                </a:lnTo>
                <a:lnTo>
                  <a:pt x="7600" y="5359"/>
                </a:lnTo>
                <a:lnTo>
                  <a:pt x="7600" y="5359"/>
                </a:lnTo>
                <a:lnTo>
                  <a:pt x="7575" y="5554"/>
                </a:lnTo>
                <a:lnTo>
                  <a:pt x="7551" y="5773"/>
                </a:lnTo>
                <a:lnTo>
                  <a:pt x="7478" y="5968"/>
                </a:lnTo>
                <a:lnTo>
                  <a:pt x="7405" y="6163"/>
                </a:lnTo>
                <a:lnTo>
                  <a:pt x="7307" y="6357"/>
                </a:lnTo>
                <a:lnTo>
                  <a:pt x="7186" y="6552"/>
                </a:lnTo>
                <a:lnTo>
                  <a:pt x="7039" y="6723"/>
                </a:lnTo>
                <a:lnTo>
                  <a:pt x="6893" y="6893"/>
                </a:lnTo>
                <a:lnTo>
                  <a:pt x="6893" y="6893"/>
                </a:lnTo>
                <a:lnTo>
                  <a:pt x="6723" y="7039"/>
                </a:lnTo>
                <a:lnTo>
                  <a:pt x="6552" y="7186"/>
                </a:lnTo>
                <a:lnTo>
                  <a:pt x="6382" y="7283"/>
                </a:lnTo>
                <a:lnTo>
                  <a:pt x="6187" y="7405"/>
                </a:lnTo>
                <a:lnTo>
                  <a:pt x="5992" y="7478"/>
                </a:lnTo>
                <a:lnTo>
                  <a:pt x="5773" y="7551"/>
                </a:lnTo>
                <a:lnTo>
                  <a:pt x="5554" y="7575"/>
                </a:lnTo>
                <a:lnTo>
                  <a:pt x="5359" y="7600"/>
                </a:lnTo>
                <a:lnTo>
                  <a:pt x="5359" y="7600"/>
                </a:lnTo>
                <a:lnTo>
                  <a:pt x="5091" y="7575"/>
                </a:lnTo>
                <a:lnTo>
                  <a:pt x="4848" y="7502"/>
                </a:lnTo>
                <a:lnTo>
                  <a:pt x="4604" y="7405"/>
                </a:lnTo>
                <a:lnTo>
                  <a:pt x="4409" y="7234"/>
                </a:lnTo>
                <a:lnTo>
                  <a:pt x="4409" y="7234"/>
                </a:lnTo>
                <a:lnTo>
                  <a:pt x="4239" y="7039"/>
                </a:lnTo>
                <a:lnTo>
                  <a:pt x="4117" y="6820"/>
                </a:lnTo>
                <a:lnTo>
                  <a:pt x="4044" y="6601"/>
                </a:lnTo>
                <a:lnTo>
                  <a:pt x="3971" y="6382"/>
                </a:lnTo>
                <a:lnTo>
                  <a:pt x="3922" y="6187"/>
                </a:lnTo>
                <a:lnTo>
                  <a:pt x="3849" y="5992"/>
                </a:lnTo>
                <a:lnTo>
                  <a:pt x="3752" y="5797"/>
                </a:lnTo>
                <a:lnTo>
                  <a:pt x="3605" y="5602"/>
                </a:lnTo>
                <a:lnTo>
                  <a:pt x="3605" y="5602"/>
                </a:lnTo>
                <a:lnTo>
                  <a:pt x="3459" y="5481"/>
                </a:lnTo>
                <a:lnTo>
                  <a:pt x="3313" y="5383"/>
                </a:lnTo>
                <a:lnTo>
                  <a:pt x="3167" y="5310"/>
                </a:lnTo>
                <a:lnTo>
                  <a:pt x="3021" y="5262"/>
                </a:lnTo>
                <a:lnTo>
                  <a:pt x="2850" y="5237"/>
                </a:lnTo>
                <a:lnTo>
                  <a:pt x="2704" y="5237"/>
                </a:lnTo>
                <a:lnTo>
                  <a:pt x="2558" y="5262"/>
                </a:lnTo>
                <a:lnTo>
                  <a:pt x="2412" y="5310"/>
                </a:lnTo>
                <a:lnTo>
                  <a:pt x="2242" y="5359"/>
                </a:lnTo>
                <a:lnTo>
                  <a:pt x="2095" y="5432"/>
                </a:lnTo>
                <a:lnTo>
                  <a:pt x="1803" y="5627"/>
                </a:lnTo>
                <a:lnTo>
                  <a:pt x="1511" y="5870"/>
                </a:lnTo>
                <a:lnTo>
                  <a:pt x="1243" y="6138"/>
                </a:lnTo>
                <a:lnTo>
                  <a:pt x="975" y="6431"/>
                </a:lnTo>
                <a:lnTo>
                  <a:pt x="756" y="6747"/>
                </a:lnTo>
                <a:lnTo>
                  <a:pt x="537" y="7039"/>
                </a:lnTo>
                <a:lnTo>
                  <a:pt x="366" y="7307"/>
                </a:lnTo>
                <a:lnTo>
                  <a:pt x="98" y="7770"/>
                </a:lnTo>
                <a:lnTo>
                  <a:pt x="25" y="7916"/>
                </a:lnTo>
                <a:lnTo>
                  <a:pt x="1" y="8014"/>
                </a:lnTo>
                <a:lnTo>
                  <a:pt x="1" y="8014"/>
                </a:lnTo>
                <a:lnTo>
                  <a:pt x="25" y="8208"/>
                </a:lnTo>
                <a:lnTo>
                  <a:pt x="74" y="8379"/>
                </a:lnTo>
                <a:lnTo>
                  <a:pt x="171" y="8574"/>
                </a:lnTo>
                <a:lnTo>
                  <a:pt x="293" y="8720"/>
                </a:lnTo>
                <a:lnTo>
                  <a:pt x="293" y="8720"/>
                </a:lnTo>
                <a:lnTo>
                  <a:pt x="585" y="8988"/>
                </a:lnTo>
                <a:lnTo>
                  <a:pt x="878" y="9231"/>
                </a:lnTo>
                <a:lnTo>
                  <a:pt x="1413" y="9670"/>
                </a:lnTo>
                <a:lnTo>
                  <a:pt x="1901" y="10035"/>
                </a:lnTo>
                <a:lnTo>
                  <a:pt x="2095" y="10206"/>
                </a:lnTo>
                <a:lnTo>
                  <a:pt x="2290" y="10376"/>
                </a:lnTo>
                <a:lnTo>
                  <a:pt x="2412" y="10547"/>
                </a:lnTo>
                <a:lnTo>
                  <a:pt x="2534" y="10717"/>
                </a:lnTo>
                <a:lnTo>
                  <a:pt x="2583" y="10888"/>
                </a:lnTo>
                <a:lnTo>
                  <a:pt x="2583" y="11082"/>
                </a:lnTo>
                <a:lnTo>
                  <a:pt x="2534" y="11277"/>
                </a:lnTo>
                <a:lnTo>
                  <a:pt x="2436" y="11496"/>
                </a:lnTo>
                <a:lnTo>
                  <a:pt x="2266" y="11740"/>
                </a:lnTo>
                <a:lnTo>
                  <a:pt x="1998" y="12008"/>
                </a:lnTo>
                <a:lnTo>
                  <a:pt x="1998" y="12008"/>
                </a:lnTo>
                <a:lnTo>
                  <a:pt x="1828" y="12178"/>
                </a:lnTo>
                <a:lnTo>
                  <a:pt x="1633" y="12276"/>
                </a:lnTo>
                <a:lnTo>
                  <a:pt x="1413" y="12349"/>
                </a:lnTo>
                <a:lnTo>
                  <a:pt x="1219" y="12398"/>
                </a:lnTo>
                <a:lnTo>
                  <a:pt x="999" y="12446"/>
                </a:lnTo>
                <a:lnTo>
                  <a:pt x="780" y="12544"/>
                </a:lnTo>
                <a:lnTo>
                  <a:pt x="585" y="12665"/>
                </a:lnTo>
                <a:lnTo>
                  <a:pt x="366" y="12836"/>
                </a:lnTo>
                <a:lnTo>
                  <a:pt x="366" y="12836"/>
                </a:lnTo>
                <a:lnTo>
                  <a:pt x="196" y="13031"/>
                </a:lnTo>
                <a:lnTo>
                  <a:pt x="98" y="13250"/>
                </a:lnTo>
                <a:lnTo>
                  <a:pt x="25" y="13493"/>
                </a:lnTo>
                <a:lnTo>
                  <a:pt x="1" y="13761"/>
                </a:lnTo>
                <a:lnTo>
                  <a:pt x="1" y="13761"/>
                </a:lnTo>
                <a:lnTo>
                  <a:pt x="25" y="13981"/>
                </a:lnTo>
                <a:lnTo>
                  <a:pt x="50" y="14200"/>
                </a:lnTo>
                <a:lnTo>
                  <a:pt x="123" y="14395"/>
                </a:lnTo>
                <a:lnTo>
                  <a:pt x="220" y="14614"/>
                </a:lnTo>
                <a:lnTo>
                  <a:pt x="318" y="14784"/>
                </a:lnTo>
                <a:lnTo>
                  <a:pt x="439" y="14979"/>
                </a:lnTo>
                <a:lnTo>
                  <a:pt x="561" y="15150"/>
                </a:lnTo>
                <a:lnTo>
                  <a:pt x="707" y="15320"/>
                </a:lnTo>
                <a:lnTo>
                  <a:pt x="707" y="15320"/>
                </a:lnTo>
                <a:lnTo>
                  <a:pt x="878" y="15466"/>
                </a:lnTo>
                <a:lnTo>
                  <a:pt x="1048" y="15588"/>
                </a:lnTo>
                <a:lnTo>
                  <a:pt x="1243" y="15710"/>
                </a:lnTo>
                <a:lnTo>
                  <a:pt x="1438" y="15832"/>
                </a:lnTo>
                <a:lnTo>
                  <a:pt x="1633" y="15905"/>
                </a:lnTo>
                <a:lnTo>
                  <a:pt x="1852" y="15978"/>
                </a:lnTo>
                <a:lnTo>
                  <a:pt x="2047" y="16002"/>
                </a:lnTo>
                <a:lnTo>
                  <a:pt x="2266" y="16026"/>
                </a:lnTo>
                <a:lnTo>
                  <a:pt x="2266" y="16026"/>
                </a:lnTo>
                <a:lnTo>
                  <a:pt x="2534" y="16002"/>
                </a:lnTo>
                <a:lnTo>
                  <a:pt x="2777" y="15929"/>
                </a:lnTo>
                <a:lnTo>
                  <a:pt x="2997" y="15832"/>
                </a:lnTo>
                <a:lnTo>
                  <a:pt x="3191" y="15661"/>
                </a:lnTo>
                <a:lnTo>
                  <a:pt x="3191" y="15661"/>
                </a:lnTo>
                <a:lnTo>
                  <a:pt x="3362" y="15466"/>
                </a:lnTo>
                <a:lnTo>
                  <a:pt x="3484" y="15247"/>
                </a:lnTo>
                <a:lnTo>
                  <a:pt x="3557" y="15052"/>
                </a:lnTo>
                <a:lnTo>
                  <a:pt x="3605" y="14833"/>
                </a:lnTo>
                <a:lnTo>
                  <a:pt x="3679" y="14614"/>
                </a:lnTo>
                <a:lnTo>
                  <a:pt x="3752" y="14419"/>
                </a:lnTo>
                <a:lnTo>
                  <a:pt x="3849" y="14200"/>
                </a:lnTo>
                <a:lnTo>
                  <a:pt x="4019" y="14029"/>
                </a:lnTo>
                <a:lnTo>
                  <a:pt x="4019" y="14029"/>
                </a:lnTo>
                <a:lnTo>
                  <a:pt x="4287" y="13786"/>
                </a:lnTo>
                <a:lnTo>
                  <a:pt x="4531" y="13591"/>
                </a:lnTo>
                <a:lnTo>
                  <a:pt x="4750" y="13493"/>
                </a:lnTo>
                <a:lnTo>
                  <a:pt x="4945" y="13445"/>
                </a:lnTo>
                <a:lnTo>
                  <a:pt x="5140" y="13445"/>
                </a:lnTo>
                <a:lnTo>
                  <a:pt x="5310" y="13493"/>
                </a:lnTo>
                <a:lnTo>
                  <a:pt x="5481" y="13615"/>
                </a:lnTo>
                <a:lnTo>
                  <a:pt x="5651" y="13737"/>
                </a:lnTo>
                <a:lnTo>
                  <a:pt x="5822" y="13932"/>
                </a:lnTo>
                <a:lnTo>
                  <a:pt x="5992" y="14127"/>
                </a:lnTo>
                <a:lnTo>
                  <a:pt x="6358" y="14614"/>
                </a:lnTo>
                <a:lnTo>
                  <a:pt x="6796" y="15150"/>
                </a:lnTo>
                <a:lnTo>
                  <a:pt x="7039" y="15442"/>
                </a:lnTo>
                <a:lnTo>
                  <a:pt x="7307" y="15734"/>
                </a:lnTo>
                <a:lnTo>
                  <a:pt x="7307" y="15734"/>
                </a:lnTo>
                <a:lnTo>
                  <a:pt x="7454" y="15856"/>
                </a:lnTo>
                <a:lnTo>
                  <a:pt x="7648" y="15953"/>
                </a:lnTo>
                <a:lnTo>
                  <a:pt x="7819" y="16002"/>
                </a:lnTo>
                <a:lnTo>
                  <a:pt x="8014" y="16026"/>
                </a:lnTo>
                <a:lnTo>
                  <a:pt x="8014" y="16026"/>
                </a:lnTo>
                <a:lnTo>
                  <a:pt x="8111" y="16002"/>
                </a:lnTo>
                <a:lnTo>
                  <a:pt x="8257" y="15929"/>
                </a:lnTo>
                <a:lnTo>
                  <a:pt x="8720" y="15661"/>
                </a:lnTo>
                <a:lnTo>
                  <a:pt x="8988" y="15491"/>
                </a:lnTo>
                <a:lnTo>
                  <a:pt x="9280" y="15271"/>
                </a:lnTo>
                <a:lnTo>
                  <a:pt x="9597" y="15052"/>
                </a:lnTo>
                <a:lnTo>
                  <a:pt x="9889" y="14784"/>
                </a:lnTo>
                <a:lnTo>
                  <a:pt x="10157" y="14516"/>
                </a:lnTo>
                <a:lnTo>
                  <a:pt x="10400" y="14224"/>
                </a:lnTo>
                <a:lnTo>
                  <a:pt x="10595" y="13932"/>
                </a:lnTo>
                <a:lnTo>
                  <a:pt x="10668" y="13786"/>
                </a:lnTo>
                <a:lnTo>
                  <a:pt x="10717" y="13615"/>
                </a:lnTo>
                <a:lnTo>
                  <a:pt x="10766" y="13469"/>
                </a:lnTo>
                <a:lnTo>
                  <a:pt x="10790" y="13323"/>
                </a:lnTo>
                <a:lnTo>
                  <a:pt x="10790" y="13177"/>
                </a:lnTo>
                <a:lnTo>
                  <a:pt x="10766" y="13006"/>
                </a:lnTo>
                <a:lnTo>
                  <a:pt x="10717" y="12860"/>
                </a:lnTo>
                <a:lnTo>
                  <a:pt x="10644" y="12714"/>
                </a:lnTo>
                <a:lnTo>
                  <a:pt x="10547" y="12568"/>
                </a:lnTo>
                <a:lnTo>
                  <a:pt x="10425" y="12422"/>
                </a:lnTo>
                <a:lnTo>
                  <a:pt x="10425" y="12422"/>
                </a:lnTo>
                <a:lnTo>
                  <a:pt x="10230" y="12276"/>
                </a:lnTo>
                <a:lnTo>
                  <a:pt x="10035" y="12178"/>
                </a:lnTo>
                <a:lnTo>
                  <a:pt x="9840" y="12105"/>
                </a:lnTo>
                <a:lnTo>
                  <a:pt x="9621" y="12032"/>
                </a:lnTo>
                <a:lnTo>
                  <a:pt x="9402" y="11983"/>
                </a:lnTo>
                <a:lnTo>
                  <a:pt x="9183" y="11886"/>
                </a:lnTo>
                <a:lnTo>
                  <a:pt x="8988" y="11789"/>
                </a:lnTo>
                <a:lnTo>
                  <a:pt x="8793" y="11618"/>
                </a:lnTo>
                <a:lnTo>
                  <a:pt x="8793" y="11618"/>
                </a:lnTo>
                <a:lnTo>
                  <a:pt x="8623" y="11423"/>
                </a:lnTo>
                <a:lnTo>
                  <a:pt x="8525" y="11204"/>
                </a:lnTo>
                <a:lnTo>
                  <a:pt x="8452" y="10961"/>
                </a:lnTo>
                <a:lnTo>
                  <a:pt x="8428" y="10668"/>
                </a:lnTo>
                <a:lnTo>
                  <a:pt x="8428" y="10668"/>
                </a:lnTo>
                <a:lnTo>
                  <a:pt x="8452" y="10473"/>
                </a:lnTo>
                <a:lnTo>
                  <a:pt x="8476" y="10254"/>
                </a:lnTo>
                <a:lnTo>
                  <a:pt x="8549" y="10059"/>
                </a:lnTo>
                <a:lnTo>
                  <a:pt x="8623" y="9865"/>
                </a:lnTo>
                <a:lnTo>
                  <a:pt x="8720" y="9670"/>
                </a:lnTo>
                <a:lnTo>
                  <a:pt x="8842" y="9475"/>
                </a:lnTo>
                <a:lnTo>
                  <a:pt x="8988" y="9304"/>
                </a:lnTo>
                <a:lnTo>
                  <a:pt x="9134" y="9134"/>
                </a:lnTo>
                <a:lnTo>
                  <a:pt x="9134" y="9134"/>
                </a:lnTo>
                <a:lnTo>
                  <a:pt x="9304" y="8988"/>
                </a:lnTo>
                <a:lnTo>
                  <a:pt x="9475" y="8866"/>
                </a:lnTo>
                <a:lnTo>
                  <a:pt x="9645" y="8744"/>
                </a:lnTo>
                <a:lnTo>
                  <a:pt x="9840" y="8622"/>
                </a:lnTo>
                <a:lnTo>
                  <a:pt x="10035" y="8549"/>
                </a:lnTo>
                <a:lnTo>
                  <a:pt x="10254" y="8476"/>
                </a:lnTo>
                <a:lnTo>
                  <a:pt x="10474" y="8452"/>
                </a:lnTo>
                <a:lnTo>
                  <a:pt x="10668" y="8428"/>
                </a:lnTo>
                <a:lnTo>
                  <a:pt x="10668" y="8428"/>
                </a:lnTo>
                <a:lnTo>
                  <a:pt x="10936" y="8452"/>
                </a:lnTo>
                <a:lnTo>
                  <a:pt x="11180" y="8525"/>
                </a:lnTo>
                <a:lnTo>
                  <a:pt x="11423" y="8622"/>
                </a:lnTo>
                <a:lnTo>
                  <a:pt x="11618" y="8793"/>
                </a:lnTo>
                <a:lnTo>
                  <a:pt x="11618" y="8793"/>
                </a:lnTo>
                <a:lnTo>
                  <a:pt x="11789" y="8988"/>
                </a:lnTo>
                <a:lnTo>
                  <a:pt x="11910" y="9207"/>
                </a:lnTo>
                <a:lnTo>
                  <a:pt x="11984" y="9426"/>
                </a:lnTo>
                <a:lnTo>
                  <a:pt x="12057" y="9645"/>
                </a:lnTo>
                <a:lnTo>
                  <a:pt x="12105" y="9840"/>
                </a:lnTo>
                <a:lnTo>
                  <a:pt x="12178" y="10035"/>
                </a:lnTo>
                <a:lnTo>
                  <a:pt x="12276" y="10230"/>
                </a:lnTo>
                <a:lnTo>
                  <a:pt x="12422" y="10425"/>
                </a:lnTo>
                <a:lnTo>
                  <a:pt x="12422" y="10425"/>
                </a:lnTo>
                <a:lnTo>
                  <a:pt x="12568" y="10547"/>
                </a:lnTo>
                <a:lnTo>
                  <a:pt x="12714" y="10644"/>
                </a:lnTo>
                <a:lnTo>
                  <a:pt x="12860" y="10717"/>
                </a:lnTo>
                <a:lnTo>
                  <a:pt x="13006" y="10766"/>
                </a:lnTo>
                <a:lnTo>
                  <a:pt x="13177" y="10790"/>
                </a:lnTo>
                <a:lnTo>
                  <a:pt x="13323" y="10790"/>
                </a:lnTo>
                <a:lnTo>
                  <a:pt x="13469" y="10766"/>
                </a:lnTo>
                <a:lnTo>
                  <a:pt x="13615" y="10717"/>
                </a:lnTo>
                <a:lnTo>
                  <a:pt x="13786" y="10668"/>
                </a:lnTo>
                <a:lnTo>
                  <a:pt x="13932" y="10595"/>
                </a:lnTo>
                <a:lnTo>
                  <a:pt x="14224" y="10400"/>
                </a:lnTo>
                <a:lnTo>
                  <a:pt x="14516" y="10157"/>
                </a:lnTo>
                <a:lnTo>
                  <a:pt x="14784" y="9889"/>
                </a:lnTo>
                <a:lnTo>
                  <a:pt x="15052" y="9597"/>
                </a:lnTo>
                <a:lnTo>
                  <a:pt x="15271" y="9280"/>
                </a:lnTo>
                <a:lnTo>
                  <a:pt x="15491" y="8988"/>
                </a:lnTo>
                <a:lnTo>
                  <a:pt x="15661" y="8720"/>
                </a:lnTo>
                <a:lnTo>
                  <a:pt x="15929" y="8257"/>
                </a:lnTo>
                <a:lnTo>
                  <a:pt x="16002" y="8111"/>
                </a:lnTo>
                <a:lnTo>
                  <a:pt x="16026" y="8014"/>
                </a:lnTo>
                <a:lnTo>
                  <a:pt x="16026" y="8014"/>
                </a:lnTo>
                <a:lnTo>
                  <a:pt x="16002" y="7819"/>
                </a:lnTo>
                <a:lnTo>
                  <a:pt x="15953" y="7648"/>
                </a:lnTo>
                <a:lnTo>
                  <a:pt x="15856" y="7453"/>
                </a:lnTo>
                <a:lnTo>
                  <a:pt x="15734" y="7307"/>
                </a:lnTo>
                <a:lnTo>
                  <a:pt x="15734" y="7307"/>
                </a:lnTo>
                <a:lnTo>
                  <a:pt x="15442" y="7039"/>
                </a:lnTo>
                <a:lnTo>
                  <a:pt x="15150" y="6796"/>
                </a:lnTo>
                <a:lnTo>
                  <a:pt x="14614" y="6357"/>
                </a:lnTo>
                <a:lnTo>
                  <a:pt x="14127" y="5992"/>
                </a:lnTo>
                <a:lnTo>
                  <a:pt x="13932" y="5822"/>
                </a:lnTo>
                <a:lnTo>
                  <a:pt x="13737" y="5651"/>
                </a:lnTo>
                <a:lnTo>
                  <a:pt x="13615" y="5481"/>
                </a:lnTo>
                <a:lnTo>
                  <a:pt x="13494" y="5310"/>
                </a:lnTo>
                <a:lnTo>
                  <a:pt x="13445" y="5140"/>
                </a:lnTo>
                <a:lnTo>
                  <a:pt x="13445" y="4945"/>
                </a:lnTo>
                <a:lnTo>
                  <a:pt x="13494" y="4750"/>
                </a:lnTo>
                <a:lnTo>
                  <a:pt x="13591" y="4531"/>
                </a:lnTo>
                <a:lnTo>
                  <a:pt x="13761" y="4287"/>
                </a:lnTo>
                <a:lnTo>
                  <a:pt x="14029" y="4019"/>
                </a:lnTo>
                <a:lnTo>
                  <a:pt x="14029" y="4019"/>
                </a:lnTo>
                <a:close/>
              </a:path>
            </a:pathLst>
          </a:custGeom>
          <a:noFill/>
          <a:ln cap="rnd" cmpd="sng" w="12175">
            <a:solidFill>
              <a:srgbClr val="FFB6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275" name="Google Shape;275;p13"/>
          <p:cNvGrpSpPr/>
          <p:nvPr/>
        </p:nvGrpSpPr>
        <p:grpSpPr>
          <a:xfrm>
            <a:off x="8142375" y="4477573"/>
            <a:ext cx="508851" cy="478711"/>
            <a:chOff x="5972700" y="2330200"/>
            <a:chExt cx="411625" cy="387275"/>
          </a:xfrm>
        </p:grpSpPr>
        <p:sp>
          <p:nvSpPr>
            <p:cNvPr id="276" name="Google Shape;276;p13"/>
            <p:cNvSpPr/>
            <p:nvPr/>
          </p:nvSpPr>
          <p:spPr>
            <a:xfrm>
              <a:off x="5972700" y="2476950"/>
              <a:ext cx="98050" cy="219825"/>
            </a:xfrm>
            <a:custGeom>
              <a:rect b="b" l="l" r="r" t="t"/>
              <a:pathLst>
                <a:path extrusionOk="0" fill="none" h="8793" w="3922">
                  <a:moveTo>
                    <a:pt x="0" y="0"/>
                  </a:moveTo>
                  <a:lnTo>
                    <a:pt x="0" y="8792"/>
                  </a:lnTo>
                  <a:lnTo>
                    <a:pt x="3921" y="8792"/>
                  </a:lnTo>
                  <a:lnTo>
                    <a:pt x="3921" y="0"/>
                  </a:lnTo>
                  <a:lnTo>
                    <a:pt x="0" y="0"/>
                  </a:lnTo>
                  <a:close/>
                  <a:moveTo>
                    <a:pt x="2411" y="2411"/>
                  </a:moveTo>
                  <a:lnTo>
                    <a:pt x="2411" y="2411"/>
                  </a:lnTo>
                  <a:lnTo>
                    <a:pt x="2265" y="2387"/>
                  </a:lnTo>
                  <a:lnTo>
                    <a:pt x="2143" y="2363"/>
                  </a:lnTo>
                  <a:lnTo>
                    <a:pt x="2022" y="2290"/>
                  </a:lnTo>
                  <a:lnTo>
                    <a:pt x="1924" y="2216"/>
                  </a:lnTo>
                  <a:lnTo>
                    <a:pt x="1827" y="2095"/>
                  </a:lnTo>
                  <a:lnTo>
                    <a:pt x="1754" y="1973"/>
                  </a:lnTo>
                  <a:lnTo>
                    <a:pt x="1729" y="1851"/>
                  </a:lnTo>
                  <a:lnTo>
                    <a:pt x="1705" y="1705"/>
                  </a:lnTo>
                  <a:lnTo>
                    <a:pt x="1705" y="1705"/>
                  </a:lnTo>
                  <a:lnTo>
                    <a:pt x="1729" y="1559"/>
                  </a:lnTo>
                  <a:lnTo>
                    <a:pt x="1754" y="1437"/>
                  </a:lnTo>
                  <a:lnTo>
                    <a:pt x="1827" y="1315"/>
                  </a:lnTo>
                  <a:lnTo>
                    <a:pt x="1924" y="1218"/>
                  </a:lnTo>
                  <a:lnTo>
                    <a:pt x="2022" y="1120"/>
                  </a:lnTo>
                  <a:lnTo>
                    <a:pt x="2143" y="1072"/>
                  </a:lnTo>
                  <a:lnTo>
                    <a:pt x="2265" y="1023"/>
                  </a:lnTo>
                  <a:lnTo>
                    <a:pt x="2411" y="999"/>
                  </a:lnTo>
                  <a:lnTo>
                    <a:pt x="2411" y="999"/>
                  </a:lnTo>
                  <a:lnTo>
                    <a:pt x="2557" y="1023"/>
                  </a:lnTo>
                  <a:lnTo>
                    <a:pt x="2679" y="1072"/>
                  </a:lnTo>
                  <a:lnTo>
                    <a:pt x="2801" y="1120"/>
                  </a:lnTo>
                  <a:lnTo>
                    <a:pt x="2898" y="1218"/>
                  </a:lnTo>
                  <a:lnTo>
                    <a:pt x="2996" y="1315"/>
                  </a:lnTo>
                  <a:lnTo>
                    <a:pt x="3069" y="1437"/>
                  </a:lnTo>
                  <a:lnTo>
                    <a:pt x="3093" y="1559"/>
                  </a:lnTo>
                  <a:lnTo>
                    <a:pt x="3118" y="1705"/>
                  </a:lnTo>
                  <a:lnTo>
                    <a:pt x="3118" y="1705"/>
                  </a:lnTo>
                  <a:lnTo>
                    <a:pt x="3093" y="1851"/>
                  </a:lnTo>
                  <a:lnTo>
                    <a:pt x="3069" y="1973"/>
                  </a:lnTo>
                  <a:lnTo>
                    <a:pt x="2996" y="2095"/>
                  </a:lnTo>
                  <a:lnTo>
                    <a:pt x="2898" y="2216"/>
                  </a:lnTo>
                  <a:lnTo>
                    <a:pt x="2801" y="2290"/>
                  </a:lnTo>
                  <a:lnTo>
                    <a:pt x="2679" y="2363"/>
                  </a:lnTo>
                  <a:lnTo>
                    <a:pt x="2557" y="2387"/>
                  </a:lnTo>
                  <a:lnTo>
                    <a:pt x="2411" y="2411"/>
                  </a:lnTo>
                  <a:lnTo>
                    <a:pt x="2411" y="2411"/>
                  </a:lnTo>
                  <a:close/>
                </a:path>
              </a:pathLst>
            </a:custGeom>
            <a:noFill/>
            <a:ln cap="rnd" cmpd="sng" w="1217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7" name="Google Shape;277;p13"/>
            <p:cNvSpPr/>
            <p:nvPr/>
          </p:nvSpPr>
          <p:spPr>
            <a:xfrm>
              <a:off x="6078025" y="2330200"/>
              <a:ext cx="306300" cy="387275"/>
            </a:xfrm>
            <a:custGeom>
              <a:rect b="b" l="l" r="r" t="t"/>
              <a:pathLst>
                <a:path extrusionOk="0" fill="none" h="15491" w="12252">
                  <a:moveTo>
                    <a:pt x="1" y="13396"/>
                  </a:moveTo>
                  <a:lnTo>
                    <a:pt x="1511" y="13396"/>
                  </a:lnTo>
                  <a:lnTo>
                    <a:pt x="1511" y="13396"/>
                  </a:lnTo>
                  <a:lnTo>
                    <a:pt x="1998" y="13639"/>
                  </a:lnTo>
                  <a:lnTo>
                    <a:pt x="2680" y="13932"/>
                  </a:lnTo>
                  <a:lnTo>
                    <a:pt x="3556" y="14273"/>
                  </a:lnTo>
                  <a:lnTo>
                    <a:pt x="4531" y="14638"/>
                  </a:lnTo>
                  <a:lnTo>
                    <a:pt x="5578" y="14955"/>
                  </a:lnTo>
                  <a:lnTo>
                    <a:pt x="6114" y="15101"/>
                  </a:lnTo>
                  <a:lnTo>
                    <a:pt x="6650" y="15222"/>
                  </a:lnTo>
                  <a:lnTo>
                    <a:pt x="7161" y="15344"/>
                  </a:lnTo>
                  <a:lnTo>
                    <a:pt x="7672" y="15417"/>
                  </a:lnTo>
                  <a:lnTo>
                    <a:pt x="8135" y="15466"/>
                  </a:lnTo>
                  <a:lnTo>
                    <a:pt x="8598" y="15490"/>
                  </a:lnTo>
                  <a:lnTo>
                    <a:pt x="8598" y="15490"/>
                  </a:lnTo>
                  <a:lnTo>
                    <a:pt x="9377" y="15490"/>
                  </a:lnTo>
                  <a:lnTo>
                    <a:pt x="9791" y="15466"/>
                  </a:lnTo>
                  <a:lnTo>
                    <a:pt x="10181" y="15417"/>
                  </a:lnTo>
                  <a:lnTo>
                    <a:pt x="10522" y="15320"/>
                  </a:lnTo>
                  <a:lnTo>
                    <a:pt x="10692" y="15271"/>
                  </a:lnTo>
                  <a:lnTo>
                    <a:pt x="10814" y="15222"/>
                  </a:lnTo>
                  <a:lnTo>
                    <a:pt x="10936" y="15149"/>
                  </a:lnTo>
                  <a:lnTo>
                    <a:pt x="11033" y="15052"/>
                  </a:lnTo>
                  <a:lnTo>
                    <a:pt x="11082" y="14955"/>
                  </a:lnTo>
                  <a:lnTo>
                    <a:pt x="11131" y="14833"/>
                  </a:lnTo>
                  <a:lnTo>
                    <a:pt x="11204" y="14126"/>
                  </a:lnTo>
                  <a:lnTo>
                    <a:pt x="11204" y="14126"/>
                  </a:lnTo>
                  <a:lnTo>
                    <a:pt x="11180" y="13956"/>
                  </a:lnTo>
                  <a:lnTo>
                    <a:pt x="11131" y="13810"/>
                  </a:lnTo>
                  <a:lnTo>
                    <a:pt x="11033" y="13664"/>
                  </a:lnTo>
                  <a:lnTo>
                    <a:pt x="10887" y="13542"/>
                  </a:lnTo>
                  <a:lnTo>
                    <a:pt x="10887" y="13542"/>
                  </a:lnTo>
                  <a:lnTo>
                    <a:pt x="11009" y="13518"/>
                  </a:lnTo>
                  <a:lnTo>
                    <a:pt x="11131" y="13469"/>
                  </a:lnTo>
                  <a:lnTo>
                    <a:pt x="11253" y="13420"/>
                  </a:lnTo>
                  <a:lnTo>
                    <a:pt x="11350" y="13323"/>
                  </a:lnTo>
                  <a:lnTo>
                    <a:pt x="11423" y="13225"/>
                  </a:lnTo>
                  <a:lnTo>
                    <a:pt x="11496" y="13104"/>
                  </a:lnTo>
                  <a:lnTo>
                    <a:pt x="11545" y="12957"/>
                  </a:lnTo>
                  <a:lnTo>
                    <a:pt x="11569" y="12836"/>
                  </a:lnTo>
                  <a:lnTo>
                    <a:pt x="11642" y="11959"/>
                  </a:lnTo>
                  <a:lnTo>
                    <a:pt x="11642" y="11959"/>
                  </a:lnTo>
                  <a:lnTo>
                    <a:pt x="11642" y="11837"/>
                  </a:lnTo>
                  <a:lnTo>
                    <a:pt x="11642" y="11740"/>
                  </a:lnTo>
                  <a:lnTo>
                    <a:pt x="11618" y="11618"/>
                  </a:lnTo>
                  <a:lnTo>
                    <a:pt x="11569" y="11521"/>
                  </a:lnTo>
                  <a:lnTo>
                    <a:pt x="11447" y="11350"/>
                  </a:lnTo>
                  <a:lnTo>
                    <a:pt x="11374" y="11277"/>
                  </a:lnTo>
                  <a:lnTo>
                    <a:pt x="11301" y="11204"/>
                  </a:lnTo>
                  <a:lnTo>
                    <a:pt x="11301" y="11204"/>
                  </a:lnTo>
                  <a:lnTo>
                    <a:pt x="11423" y="11180"/>
                  </a:lnTo>
                  <a:lnTo>
                    <a:pt x="11521" y="11131"/>
                  </a:lnTo>
                  <a:lnTo>
                    <a:pt x="11618" y="11058"/>
                  </a:lnTo>
                  <a:lnTo>
                    <a:pt x="11715" y="10960"/>
                  </a:lnTo>
                  <a:lnTo>
                    <a:pt x="11788" y="10863"/>
                  </a:lnTo>
                  <a:lnTo>
                    <a:pt x="11837" y="10766"/>
                  </a:lnTo>
                  <a:lnTo>
                    <a:pt x="11886" y="10644"/>
                  </a:lnTo>
                  <a:lnTo>
                    <a:pt x="11910" y="10498"/>
                  </a:lnTo>
                  <a:lnTo>
                    <a:pt x="11983" y="9645"/>
                  </a:lnTo>
                  <a:lnTo>
                    <a:pt x="11983" y="9645"/>
                  </a:lnTo>
                  <a:lnTo>
                    <a:pt x="11983" y="9523"/>
                  </a:lnTo>
                  <a:lnTo>
                    <a:pt x="11983" y="9402"/>
                  </a:lnTo>
                  <a:lnTo>
                    <a:pt x="11959" y="9280"/>
                  </a:lnTo>
                  <a:lnTo>
                    <a:pt x="11910" y="9182"/>
                  </a:lnTo>
                  <a:lnTo>
                    <a:pt x="11861" y="9085"/>
                  </a:lnTo>
                  <a:lnTo>
                    <a:pt x="11788" y="9012"/>
                  </a:lnTo>
                  <a:lnTo>
                    <a:pt x="11715" y="8939"/>
                  </a:lnTo>
                  <a:lnTo>
                    <a:pt x="11618" y="8866"/>
                  </a:lnTo>
                  <a:lnTo>
                    <a:pt x="11618" y="8866"/>
                  </a:lnTo>
                  <a:lnTo>
                    <a:pt x="11715" y="8841"/>
                  </a:lnTo>
                  <a:lnTo>
                    <a:pt x="11813" y="8768"/>
                  </a:lnTo>
                  <a:lnTo>
                    <a:pt x="11910" y="8695"/>
                  </a:lnTo>
                  <a:lnTo>
                    <a:pt x="11983" y="8622"/>
                  </a:lnTo>
                  <a:lnTo>
                    <a:pt x="12056" y="8525"/>
                  </a:lnTo>
                  <a:lnTo>
                    <a:pt x="12105" y="8427"/>
                  </a:lnTo>
                  <a:lnTo>
                    <a:pt x="12129" y="8306"/>
                  </a:lnTo>
                  <a:lnTo>
                    <a:pt x="12154" y="8184"/>
                  </a:lnTo>
                  <a:lnTo>
                    <a:pt x="12251" y="7307"/>
                  </a:lnTo>
                  <a:lnTo>
                    <a:pt x="12251" y="7307"/>
                  </a:lnTo>
                  <a:lnTo>
                    <a:pt x="12227" y="7185"/>
                  </a:lnTo>
                  <a:lnTo>
                    <a:pt x="12202" y="7064"/>
                  </a:lnTo>
                  <a:lnTo>
                    <a:pt x="12154" y="6966"/>
                  </a:lnTo>
                  <a:lnTo>
                    <a:pt x="12105" y="6869"/>
                  </a:lnTo>
                  <a:lnTo>
                    <a:pt x="12032" y="6771"/>
                  </a:lnTo>
                  <a:lnTo>
                    <a:pt x="11935" y="6698"/>
                  </a:lnTo>
                  <a:lnTo>
                    <a:pt x="11715" y="6552"/>
                  </a:lnTo>
                  <a:lnTo>
                    <a:pt x="11472" y="6430"/>
                  </a:lnTo>
                  <a:lnTo>
                    <a:pt x="11180" y="6333"/>
                  </a:lnTo>
                  <a:lnTo>
                    <a:pt x="10863" y="6260"/>
                  </a:lnTo>
                  <a:lnTo>
                    <a:pt x="10546" y="6211"/>
                  </a:lnTo>
                  <a:lnTo>
                    <a:pt x="10546" y="6211"/>
                  </a:lnTo>
                  <a:lnTo>
                    <a:pt x="9864" y="6114"/>
                  </a:lnTo>
                  <a:lnTo>
                    <a:pt x="8817" y="6016"/>
                  </a:lnTo>
                  <a:lnTo>
                    <a:pt x="7575" y="5943"/>
                  </a:lnTo>
                  <a:lnTo>
                    <a:pt x="6309" y="5870"/>
                  </a:lnTo>
                  <a:lnTo>
                    <a:pt x="6309" y="5870"/>
                  </a:lnTo>
                  <a:lnTo>
                    <a:pt x="6479" y="5578"/>
                  </a:lnTo>
                  <a:lnTo>
                    <a:pt x="6625" y="5237"/>
                  </a:lnTo>
                  <a:lnTo>
                    <a:pt x="6771" y="4872"/>
                  </a:lnTo>
                  <a:lnTo>
                    <a:pt x="6869" y="4482"/>
                  </a:lnTo>
                  <a:lnTo>
                    <a:pt x="6966" y="4092"/>
                  </a:lnTo>
                  <a:lnTo>
                    <a:pt x="7064" y="3678"/>
                  </a:lnTo>
                  <a:lnTo>
                    <a:pt x="7161" y="2875"/>
                  </a:lnTo>
                  <a:lnTo>
                    <a:pt x="7234" y="2144"/>
                  </a:lnTo>
                  <a:lnTo>
                    <a:pt x="7283" y="1535"/>
                  </a:lnTo>
                  <a:lnTo>
                    <a:pt x="7283" y="975"/>
                  </a:lnTo>
                  <a:lnTo>
                    <a:pt x="7283" y="975"/>
                  </a:lnTo>
                  <a:lnTo>
                    <a:pt x="7283" y="804"/>
                  </a:lnTo>
                  <a:lnTo>
                    <a:pt x="7210" y="609"/>
                  </a:lnTo>
                  <a:lnTo>
                    <a:pt x="7137" y="463"/>
                  </a:lnTo>
                  <a:lnTo>
                    <a:pt x="7015" y="317"/>
                  </a:lnTo>
                  <a:lnTo>
                    <a:pt x="6869" y="171"/>
                  </a:lnTo>
                  <a:lnTo>
                    <a:pt x="6698" y="98"/>
                  </a:lnTo>
                  <a:lnTo>
                    <a:pt x="6503" y="25"/>
                  </a:lnTo>
                  <a:lnTo>
                    <a:pt x="6309" y="1"/>
                  </a:lnTo>
                  <a:lnTo>
                    <a:pt x="6309" y="1"/>
                  </a:lnTo>
                  <a:lnTo>
                    <a:pt x="5943" y="25"/>
                  </a:lnTo>
                  <a:lnTo>
                    <a:pt x="5700" y="74"/>
                  </a:lnTo>
                  <a:lnTo>
                    <a:pt x="5505" y="147"/>
                  </a:lnTo>
                  <a:lnTo>
                    <a:pt x="5359" y="220"/>
                  </a:lnTo>
                  <a:lnTo>
                    <a:pt x="5359" y="220"/>
                  </a:lnTo>
                  <a:lnTo>
                    <a:pt x="4969" y="1462"/>
                  </a:lnTo>
                  <a:lnTo>
                    <a:pt x="4774" y="2022"/>
                  </a:lnTo>
                  <a:lnTo>
                    <a:pt x="4579" y="2534"/>
                  </a:lnTo>
                  <a:lnTo>
                    <a:pt x="4385" y="2996"/>
                  </a:lnTo>
                  <a:lnTo>
                    <a:pt x="4190" y="3386"/>
                  </a:lnTo>
                  <a:lnTo>
                    <a:pt x="4019" y="3678"/>
                  </a:lnTo>
                  <a:lnTo>
                    <a:pt x="3873" y="3922"/>
                  </a:lnTo>
                  <a:lnTo>
                    <a:pt x="3873" y="3922"/>
                  </a:lnTo>
                  <a:lnTo>
                    <a:pt x="3654" y="4141"/>
                  </a:lnTo>
                  <a:lnTo>
                    <a:pt x="3313" y="4482"/>
                  </a:lnTo>
                  <a:lnTo>
                    <a:pt x="2509" y="5237"/>
                  </a:lnTo>
                  <a:lnTo>
                    <a:pt x="1438" y="6211"/>
                  </a:lnTo>
                  <a:lnTo>
                    <a:pt x="1" y="6211"/>
                  </a:lnTo>
                </a:path>
              </a:pathLst>
            </a:custGeom>
            <a:noFill/>
            <a:ln cap="rnd" cmpd="sng" w="1217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78" name="Google Shape;278;p13"/>
          <p:cNvGrpSpPr/>
          <p:nvPr/>
        </p:nvGrpSpPr>
        <p:grpSpPr>
          <a:xfrm>
            <a:off x="545621" y="382390"/>
            <a:ext cx="398658" cy="631920"/>
            <a:chOff x="6718575" y="2318625"/>
            <a:chExt cx="256950" cy="407375"/>
          </a:xfrm>
        </p:grpSpPr>
        <p:sp>
          <p:nvSpPr>
            <p:cNvPr id="279" name="Google Shape;279;p13"/>
            <p:cNvSpPr/>
            <p:nvPr/>
          </p:nvSpPr>
          <p:spPr>
            <a:xfrm>
              <a:off x="6795900" y="2673600"/>
              <a:ext cx="102300" cy="22550"/>
            </a:xfrm>
            <a:custGeom>
              <a:rect b="b" l="l" r="r" t="t"/>
              <a:pathLst>
                <a:path extrusionOk="0" fill="none" h="902" w="4092">
                  <a:moveTo>
                    <a:pt x="4092" y="902"/>
                  </a:moveTo>
                  <a:lnTo>
                    <a:pt x="4092" y="1"/>
                  </a:lnTo>
                  <a:lnTo>
                    <a:pt x="0" y="1"/>
                  </a:lnTo>
                  <a:lnTo>
                    <a:pt x="0" y="902"/>
                  </a:lnTo>
                  <a:lnTo>
                    <a:pt x="4092" y="902"/>
                  </a:lnTo>
                  <a:close/>
                </a:path>
              </a:pathLst>
            </a:custGeom>
            <a:noFill/>
            <a:ln cap="rnd" cmpd="sng" w="1217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0" name="Google Shape;280;p13"/>
            <p:cNvSpPr/>
            <p:nvPr/>
          </p:nvSpPr>
          <p:spPr>
            <a:xfrm>
              <a:off x="6795900" y="2650475"/>
              <a:ext cx="102300" cy="22550"/>
            </a:xfrm>
            <a:custGeom>
              <a:rect b="b" l="l" r="r" t="t"/>
              <a:pathLst>
                <a:path extrusionOk="0" fill="none" h="902" w="4092">
                  <a:moveTo>
                    <a:pt x="4092" y="901"/>
                  </a:moveTo>
                  <a:lnTo>
                    <a:pt x="4092" y="0"/>
                  </a:lnTo>
                  <a:lnTo>
                    <a:pt x="0" y="0"/>
                  </a:lnTo>
                  <a:lnTo>
                    <a:pt x="0" y="901"/>
                  </a:lnTo>
                  <a:lnTo>
                    <a:pt x="4092" y="901"/>
                  </a:lnTo>
                  <a:close/>
                </a:path>
              </a:pathLst>
            </a:custGeom>
            <a:noFill/>
            <a:ln cap="rnd" cmpd="sng" w="1217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1" name="Google Shape;281;p13"/>
            <p:cNvSpPr/>
            <p:nvPr/>
          </p:nvSpPr>
          <p:spPr>
            <a:xfrm>
              <a:off x="6795900" y="2696125"/>
              <a:ext cx="102300" cy="29875"/>
            </a:xfrm>
            <a:custGeom>
              <a:rect b="b" l="l" r="r" t="t"/>
              <a:pathLst>
                <a:path extrusionOk="0" fill="none" h="1195" w="4092">
                  <a:moveTo>
                    <a:pt x="0" y="1"/>
                  </a:moveTo>
                  <a:lnTo>
                    <a:pt x="0" y="171"/>
                  </a:lnTo>
                  <a:lnTo>
                    <a:pt x="0" y="171"/>
                  </a:lnTo>
                  <a:lnTo>
                    <a:pt x="24" y="318"/>
                  </a:lnTo>
                  <a:lnTo>
                    <a:pt x="98" y="464"/>
                  </a:lnTo>
                  <a:lnTo>
                    <a:pt x="195" y="585"/>
                  </a:lnTo>
                  <a:lnTo>
                    <a:pt x="341" y="659"/>
                  </a:lnTo>
                  <a:lnTo>
                    <a:pt x="1875" y="1170"/>
                  </a:lnTo>
                  <a:lnTo>
                    <a:pt x="1875" y="1170"/>
                  </a:lnTo>
                  <a:lnTo>
                    <a:pt x="2046" y="1194"/>
                  </a:lnTo>
                  <a:lnTo>
                    <a:pt x="2046" y="1194"/>
                  </a:lnTo>
                  <a:lnTo>
                    <a:pt x="2216" y="1170"/>
                  </a:lnTo>
                  <a:lnTo>
                    <a:pt x="3751" y="659"/>
                  </a:lnTo>
                  <a:lnTo>
                    <a:pt x="3751" y="659"/>
                  </a:lnTo>
                  <a:lnTo>
                    <a:pt x="3897" y="585"/>
                  </a:lnTo>
                  <a:lnTo>
                    <a:pt x="3994" y="464"/>
                  </a:lnTo>
                  <a:lnTo>
                    <a:pt x="4067" y="318"/>
                  </a:lnTo>
                  <a:lnTo>
                    <a:pt x="4092" y="171"/>
                  </a:lnTo>
                  <a:lnTo>
                    <a:pt x="4092" y="1"/>
                  </a:lnTo>
                  <a:lnTo>
                    <a:pt x="0" y="1"/>
                  </a:lnTo>
                  <a:close/>
                </a:path>
              </a:pathLst>
            </a:custGeom>
            <a:noFill/>
            <a:ln cap="rnd" cmpd="sng" w="1217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2" name="Google Shape;282;p13"/>
            <p:cNvSpPr/>
            <p:nvPr/>
          </p:nvSpPr>
          <p:spPr>
            <a:xfrm>
              <a:off x="6784925" y="2459275"/>
              <a:ext cx="35350" cy="166875"/>
            </a:xfrm>
            <a:custGeom>
              <a:rect b="b" l="l" r="r" t="t"/>
              <a:pathLst>
                <a:path extrusionOk="0" fill="none" h="6675" w="1414">
                  <a:moveTo>
                    <a:pt x="1413" y="6674"/>
                  </a:moveTo>
                  <a:lnTo>
                    <a:pt x="1413" y="6674"/>
                  </a:lnTo>
                  <a:lnTo>
                    <a:pt x="585" y="2850"/>
                  </a:lnTo>
                  <a:lnTo>
                    <a:pt x="1" y="1"/>
                  </a:lnTo>
                </a:path>
              </a:pathLst>
            </a:custGeom>
            <a:noFill/>
            <a:ln cap="rnd" cmpd="sng" w="1217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3" name="Google Shape;283;p13"/>
            <p:cNvSpPr/>
            <p:nvPr/>
          </p:nvSpPr>
          <p:spPr>
            <a:xfrm>
              <a:off x="6718575" y="2318625"/>
              <a:ext cx="256950" cy="307525"/>
            </a:xfrm>
            <a:custGeom>
              <a:rect b="b" l="l" r="r" t="t"/>
              <a:pathLst>
                <a:path extrusionOk="0" fill="none" h="12301" w="10278">
                  <a:moveTo>
                    <a:pt x="7185" y="12300"/>
                  </a:moveTo>
                  <a:lnTo>
                    <a:pt x="7185" y="12300"/>
                  </a:lnTo>
                  <a:lnTo>
                    <a:pt x="7307" y="11764"/>
                  </a:lnTo>
                  <a:lnTo>
                    <a:pt x="7477" y="11253"/>
                  </a:lnTo>
                  <a:lnTo>
                    <a:pt x="7672" y="10766"/>
                  </a:lnTo>
                  <a:lnTo>
                    <a:pt x="7891" y="10327"/>
                  </a:lnTo>
                  <a:lnTo>
                    <a:pt x="8135" y="9913"/>
                  </a:lnTo>
                  <a:lnTo>
                    <a:pt x="8378" y="9499"/>
                  </a:lnTo>
                  <a:lnTo>
                    <a:pt x="8914" y="8720"/>
                  </a:lnTo>
                  <a:lnTo>
                    <a:pt x="9182" y="8330"/>
                  </a:lnTo>
                  <a:lnTo>
                    <a:pt x="9425" y="7941"/>
                  </a:lnTo>
                  <a:lnTo>
                    <a:pt x="9645" y="7551"/>
                  </a:lnTo>
                  <a:lnTo>
                    <a:pt x="9864" y="7113"/>
                  </a:lnTo>
                  <a:lnTo>
                    <a:pt x="10034" y="6674"/>
                  </a:lnTo>
                  <a:lnTo>
                    <a:pt x="10156" y="6187"/>
                  </a:lnTo>
                  <a:lnTo>
                    <a:pt x="10229" y="5676"/>
                  </a:lnTo>
                  <a:lnTo>
                    <a:pt x="10253" y="5408"/>
                  </a:lnTo>
                  <a:lnTo>
                    <a:pt x="10278" y="5140"/>
                  </a:lnTo>
                  <a:lnTo>
                    <a:pt x="10278" y="5140"/>
                  </a:lnTo>
                  <a:lnTo>
                    <a:pt x="10229" y="4604"/>
                  </a:lnTo>
                  <a:lnTo>
                    <a:pt x="10156" y="4093"/>
                  </a:lnTo>
                  <a:lnTo>
                    <a:pt x="10034" y="3605"/>
                  </a:lnTo>
                  <a:lnTo>
                    <a:pt x="9864" y="3143"/>
                  </a:lnTo>
                  <a:lnTo>
                    <a:pt x="9645" y="2680"/>
                  </a:lnTo>
                  <a:lnTo>
                    <a:pt x="9401" y="2266"/>
                  </a:lnTo>
                  <a:lnTo>
                    <a:pt x="9084" y="1876"/>
                  </a:lnTo>
                  <a:lnTo>
                    <a:pt x="8768" y="1511"/>
                  </a:lnTo>
                  <a:lnTo>
                    <a:pt x="8402" y="1170"/>
                  </a:lnTo>
                  <a:lnTo>
                    <a:pt x="8013" y="878"/>
                  </a:lnTo>
                  <a:lnTo>
                    <a:pt x="7574" y="634"/>
                  </a:lnTo>
                  <a:lnTo>
                    <a:pt x="7136" y="415"/>
                  </a:lnTo>
                  <a:lnTo>
                    <a:pt x="6673" y="244"/>
                  </a:lnTo>
                  <a:lnTo>
                    <a:pt x="6162" y="98"/>
                  </a:lnTo>
                  <a:lnTo>
                    <a:pt x="5675" y="25"/>
                  </a:lnTo>
                  <a:lnTo>
                    <a:pt x="5139" y="1"/>
                  </a:lnTo>
                  <a:lnTo>
                    <a:pt x="5139" y="1"/>
                  </a:lnTo>
                  <a:lnTo>
                    <a:pt x="4603" y="25"/>
                  </a:lnTo>
                  <a:lnTo>
                    <a:pt x="4116" y="98"/>
                  </a:lnTo>
                  <a:lnTo>
                    <a:pt x="3605" y="244"/>
                  </a:lnTo>
                  <a:lnTo>
                    <a:pt x="3142" y="415"/>
                  </a:lnTo>
                  <a:lnTo>
                    <a:pt x="2703" y="634"/>
                  </a:lnTo>
                  <a:lnTo>
                    <a:pt x="2265" y="878"/>
                  </a:lnTo>
                  <a:lnTo>
                    <a:pt x="1875" y="1170"/>
                  </a:lnTo>
                  <a:lnTo>
                    <a:pt x="1510" y="1511"/>
                  </a:lnTo>
                  <a:lnTo>
                    <a:pt x="1193" y="1876"/>
                  </a:lnTo>
                  <a:lnTo>
                    <a:pt x="877" y="2266"/>
                  </a:lnTo>
                  <a:lnTo>
                    <a:pt x="633" y="2680"/>
                  </a:lnTo>
                  <a:lnTo>
                    <a:pt x="414" y="3143"/>
                  </a:lnTo>
                  <a:lnTo>
                    <a:pt x="244" y="3605"/>
                  </a:lnTo>
                  <a:lnTo>
                    <a:pt x="122" y="4093"/>
                  </a:lnTo>
                  <a:lnTo>
                    <a:pt x="49" y="4604"/>
                  </a:lnTo>
                  <a:lnTo>
                    <a:pt x="0" y="5140"/>
                  </a:lnTo>
                  <a:lnTo>
                    <a:pt x="0" y="5140"/>
                  </a:lnTo>
                  <a:lnTo>
                    <a:pt x="24" y="5408"/>
                  </a:lnTo>
                  <a:lnTo>
                    <a:pt x="49" y="5676"/>
                  </a:lnTo>
                  <a:lnTo>
                    <a:pt x="122" y="6187"/>
                  </a:lnTo>
                  <a:lnTo>
                    <a:pt x="244" y="6674"/>
                  </a:lnTo>
                  <a:lnTo>
                    <a:pt x="414" y="7113"/>
                  </a:lnTo>
                  <a:lnTo>
                    <a:pt x="633" y="7551"/>
                  </a:lnTo>
                  <a:lnTo>
                    <a:pt x="852" y="7941"/>
                  </a:lnTo>
                  <a:lnTo>
                    <a:pt x="1096" y="8330"/>
                  </a:lnTo>
                  <a:lnTo>
                    <a:pt x="1364" y="8720"/>
                  </a:lnTo>
                  <a:lnTo>
                    <a:pt x="1900" y="9499"/>
                  </a:lnTo>
                  <a:lnTo>
                    <a:pt x="2143" y="9913"/>
                  </a:lnTo>
                  <a:lnTo>
                    <a:pt x="2387" y="10327"/>
                  </a:lnTo>
                  <a:lnTo>
                    <a:pt x="2606" y="10766"/>
                  </a:lnTo>
                  <a:lnTo>
                    <a:pt x="2801" y="11253"/>
                  </a:lnTo>
                  <a:lnTo>
                    <a:pt x="2971" y="11764"/>
                  </a:lnTo>
                  <a:lnTo>
                    <a:pt x="3093" y="12300"/>
                  </a:lnTo>
                </a:path>
              </a:pathLst>
            </a:custGeom>
            <a:noFill/>
            <a:ln cap="rnd" cmpd="sng" w="1217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4" name="Google Shape;284;p13"/>
            <p:cNvSpPr/>
            <p:nvPr/>
          </p:nvSpPr>
          <p:spPr>
            <a:xfrm>
              <a:off x="6873825" y="2459275"/>
              <a:ext cx="35350" cy="166875"/>
            </a:xfrm>
            <a:custGeom>
              <a:rect b="b" l="l" r="r" t="t"/>
              <a:pathLst>
                <a:path extrusionOk="0" fill="none" h="6675" w="1414">
                  <a:moveTo>
                    <a:pt x="1413" y="1"/>
                  </a:moveTo>
                  <a:lnTo>
                    <a:pt x="1413" y="1"/>
                  </a:lnTo>
                  <a:lnTo>
                    <a:pt x="829" y="2850"/>
                  </a:lnTo>
                  <a:lnTo>
                    <a:pt x="1" y="6674"/>
                  </a:lnTo>
                </a:path>
              </a:pathLst>
            </a:custGeom>
            <a:noFill/>
            <a:ln cap="rnd" cmpd="sng" w="1217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5" name="Google Shape;285;p13"/>
            <p:cNvSpPr/>
            <p:nvPr/>
          </p:nvSpPr>
          <p:spPr>
            <a:xfrm>
              <a:off x="6801975" y="2453200"/>
              <a:ext cx="90150" cy="19500"/>
            </a:xfrm>
            <a:custGeom>
              <a:rect b="b" l="l" r="r" t="t"/>
              <a:pathLst>
                <a:path extrusionOk="0" fill="none" h="780" w="3606">
                  <a:moveTo>
                    <a:pt x="1" y="73"/>
                  </a:moveTo>
                  <a:lnTo>
                    <a:pt x="829" y="780"/>
                  </a:lnTo>
                  <a:lnTo>
                    <a:pt x="1657" y="73"/>
                  </a:lnTo>
                  <a:lnTo>
                    <a:pt x="1657" y="73"/>
                  </a:lnTo>
                  <a:lnTo>
                    <a:pt x="1730" y="25"/>
                  </a:lnTo>
                  <a:lnTo>
                    <a:pt x="1803" y="0"/>
                  </a:lnTo>
                  <a:lnTo>
                    <a:pt x="1876" y="25"/>
                  </a:lnTo>
                  <a:lnTo>
                    <a:pt x="1949" y="73"/>
                  </a:lnTo>
                  <a:lnTo>
                    <a:pt x="2777" y="780"/>
                  </a:lnTo>
                  <a:lnTo>
                    <a:pt x="3605" y="73"/>
                  </a:lnTo>
                </a:path>
              </a:pathLst>
            </a:custGeom>
            <a:noFill/>
            <a:ln cap="rnd" cmpd="sng" w="1217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6" name="Google Shape;286;p13"/>
            <p:cNvSpPr/>
            <p:nvPr/>
          </p:nvSpPr>
          <p:spPr>
            <a:xfrm>
              <a:off x="6795900" y="2628550"/>
              <a:ext cx="102300" cy="25"/>
            </a:xfrm>
            <a:custGeom>
              <a:rect b="b" l="l" r="r" t="t"/>
              <a:pathLst>
                <a:path extrusionOk="0" fill="none" h="1" w="4092">
                  <a:moveTo>
                    <a:pt x="0" y="1"/>
                  </a:moveTo>
                  <a:lnTo>
                    <a:pt x="4092" y="1"/>
                  </a:lnTo>
                </a:path>
              </a:pathLst>
            </a:custGeom>
            <a:noFill/>
            <a:ln cap="rnd" cmpd="sng" w="1217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287" name="Google Shape;287;p13"/>
          <p:cNvSpPr txBox="1"/>
          <p:nvPr>
            <p:ph idx="12" type="sldNum"/>
          </p:nvPr>
        </p:nvSpPr>
        <p:spPr>
          <a:xfrm>
            <a:off x="8117984" y="418063"/>
            <a:ext cx="548700" cy="393600"/>
          </a:xfrm>
          <a:prstGeom prst="rect">
            <a:avLst/>
          </a:prstGeom>
        </p:spPr>
        <p:txBody>
          <a:bodyPr anchorCtr="0" anchor="ctr" bIns="91425" lIns="91425" spcFirstLastPara="1" rIns="91425" wrap="square" tIns="91425">
            <a:noAutofit/>
          </a:bodyPr>
          <a:lstStyle>
            <a:lvl1pPr lvl="0">
              <a:buNone/>
              <a:defRPr>
                <a:solidFill>
                  <a:srgbClr val="FFFFFF"/>
                </a:solidFill>
              </a:defRPr>
            </a:lvl1pPr>
            <a:lvl2pPr lvl="1">
              <a:buNone/>
              <a:defRPr>
                <a:solidFill>
                  <a:srgbClr val="FFFFFF"/>
                </a:solidFill>
              </a:defRPr>
            </a:lvl2pPr>
            <a:lvl3pPr lvl="2">
              <a:buNone/>
              <a:defRPr>
                <a:solidFill>
                  <a:srgbClr val="FFFFFF"/>
                </a:solidFill>
              </a:defRPr>
            </a:lvl3pPr>
            <a:lvl4pPr lvl="3">
              <a:buNone/>
              <a:defRPr>
                <a:solidFill>
                  <a:srgbClr val="FFFFFF"/>
                </a:solidFill>
              </a:defRPr>
            </a:lvl4pPr>
            <a:lvl5pPr lvl="4">
              <a:buNone/>
              <a:defRPr>
                <a:solidFill>
                  <a:srgbClr val="FFFFFF"/>
                </a:solidFill>
              </a:defRPr>
            </a:lvl5pPr>
            <a:lvl6pPr lvl="5">
              <a:buNone/>
              <a:defRPr>
                <a:solidFill>
                  <a:srgbClr val="FFFFFF"/>
                </a:solidFill>
              </a:defRPr>
            </a:lvl6pPr>
            <a:lvl7pPr lvl="6">
              <a:buNone/>
              <a:defRPr>
                <a:solidFill>
                  <a:srgbClr val="FFFFFF"/>
                </a:solidFill>
              </a:defRPr>
            </a:lvl7pPr>
            <a:lvl8pPr lvl="7">
              <a:buNone/>
              <a:defRPr>
                <a:solidFill>
                  <a:srgbClr val="FFFFFF"/>
                </a:solidFill>
              </a:defRPr>
            </a:lvl8pPr>
            <a:lvl9pPr lvl="8">
              <a:buNone/>
              <a:defRPr>
                <a:solidFill>
                  <a:srgbClr val="FFFFFF"/>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Magenta">
  <p:cSld name="BLANK_1_1_1">
    <p:spTree>
      <p:nvGrpSpPr>
        <p:cNvPr id="288" name="Shape 288"/>
        <p:cNvGrpSpPr/>
        <p:nvPr/>
      </p:nvGrpSpPr>
      <p:grpSpPr>
        <a:xfrm>
          <a:off x="0" y="0"/>
          <a:ext cx="0" cy="0"/>
          <a:chOff x="0" y="0"/>
          <a:chExt cx="0" cy="0"/>
        </a:xfrm>
      </p:grpSpPr>
      <p:sp>
        <p:nvSpPr>
          <p:cNvPr id="289" name="Google Shape;289;p14"/>
          <p:cNvSpPr/>
          <p:nvPr/>
        </p:nvSpPr>
        <p:spPr>
          <a:xfrm>
            <a:off x="407150" y="407075"/>
            <a:ext cx="8329800" cy="4329300"/>
          </a:xfrm>
          <a:prstGeom prst="rect">
            <a:avLst/>
          </a:pr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0" name="Google Shape;290;p14"/>
          <p:cNvSpPr/>
          <p:nvPr/>
        </p:nvSpPr>
        <p:spPr>
          <a:xfrm>
            <a:off x="217850" y="171250"/>
            <a:ext cx="1054200" cy="1054200"/>
          </a:xfrm>
          <a:prstGeom prst="ellipse">
            <a:avLst/>
          </a:prstGeom>
          <a:solidFill>
            <a:srgbClr val="FFB6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1" name="Google Shape;291;p14"/>
          <p:cNvSpPr/>
          <p:nvPr/>
        </p:nvSpPr>
        <p:spPr>
          <a:xfrm>
            <a:off x="1156976" y="-137274"/>
            <a:ext cx="398700" cy="398700"/>
          </a:xfrm>
          <a:prstGeom prst="ellipse">
            <a:avLst/>
          </a:prstGeom>
          <a:solidFill>
            <a:srgbClr val="FF975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2" name="Google Shape;292;p14"/>
          <p:cNvSpPr/>
          <p:nvPr/>
        </p:nvSpPr>
        <p:spPr>
          <a:xfrm>
            <a:off x="1397225" y="337514"/>
            <a:ext cx="136800" cy="136800"/>
          </a:xfrm>
          <a:prstGeom prst="ellipse">
            <a:avLst/>
          </a:prstGeom>
          <a:solidFill>
            <a:srgbClr val="02BDC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3" name="Google Shape;293;p14"/>
          <p:cNvSpPr/>
          <p:nvPr/>
        </p:nvSpPr>
        <p:spPr>
          <a:xfrm>
            <a:off x="488128" y="1334485"/>
            <a:ext cx="213000" cy="213000"/>
          </a:xfrm>
          <a:prstGeom prst="ellipse">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4" name="Google Shape;294;p14"/>
          <p:cNvSpPr/>
          <p:nvPr/>
        </p:nvSpPr>
        <p:spPr>
          <a:xfrm>
            <a:off x="7847950" y="4168079"/>
            <a:ext cx="1097700" cy="1097700"/>
          </a:xfrm>
          <a:prstGeom prst="ellipse">
            <a:avLst/>
          </a:prstGeom>
          <a:solidFill>
            <a:srgbClr val="02BDC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5" name="Google Shape;295;p14"/>
          <p:cNvSpPr/>
          <p:nvPr/>
        </p:nvSpPr>
        <p:spPr>
          <a:xfrm>
            <a:off x="8507494" y="2981146"/>
            <a:ext cx="774600" cy="774600"/>
          </a:xfrm>
          <a:prstGeom prst="ellipse">
            <a:avLst/>
          </a:prstGeom>
          <a:solidFill>
            <a:srgbClr val="FFB6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6" name="Google Shape;296;p14"/>
          <p:cNvSpPr/>
          <p:nvPr/>
        </p:nvSpPr>
        <p:spPr>
          <a:xfrm>
            <a:off x="8094101" y="3973940"/>
            <a:ext cx="413400" cy="413400"/>
          </a:xfrm>
          <a:prstGeom prst="ellipse">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7" name="Google Shape;297;p14"/>
          <p:cNvSpPr/>
          <p:nvPr/>
        </p:nvSpPr>
        <p:spPr>
          <a:xfrm>
            <a:off x="8622049" y="3872635"/>
            <a:ext cx="213000" cy="213000"/>
          </a:xfrm>
          <a:prstGeom prst="ellipse">
            <a:avLst/>
          </a:prstGeom>
          <a:solidFill>
            <a:srgbClr val="FF975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8" name="Google Shape;298;p14"/>
          <p:cNvSpPr/>
          <p:nvPr/>
        </p:nvSpPr>
        <p:spPr>
          <a:xfrm>
            <a:off x="7550022" y="4801658"/>
            <a:ext cx="213000" cy="213000"/>
          </a:xfrm>
          <a:prstGeom prst="ellipse">
            <a:avLst/>
          </a:prstGeom>
          <a:solidFill>
            <a:srgbClr val="FFB6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9" name="Google Shape;299;p14"/>
          <p:cNvSpPr/>
          <p:nvPr/>
        </p:nvSpPr>
        <p:spPr>
          <a:xfrm>
            <a:off x="7325661" y="4674667"/>
            <a:ext cx="93900" cy="93900"/>
          </a:xfrm>
          <a:prstGeom prst="ellipse">
            <a:avLst/>
          </a:prstGeom>
          <a:solidFill>
            <a:srgbClr val="02BDC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0" name="Google Shape;300;p14"/>
          <p:cNvSpPr/>
          <p:nvPr/>
        </p:nvSpPr>
        <p:spPr>
          <a:xfrm>
            <a:off x="258289" y="1577100"/>
            <a:ext cx="93900" cy="93900"/>
          </a:xfrm>
          <a:prstGeom prst="ellipse">
            <a:avLst/>
          </a:prstGeom>
          <a:solidFill>
            <a:srgbClr val="FFB6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1" name="Google Shape;301;p14"/>
          <p:cNvSpPr/>
          <p:nvPr/>
        </p:nvSpPr>
        <p:spPr>
          <a:xfrm>
            <a:off x="8726411" y="3200065"/>
            <a:ext cx="336767" cy="336767"/>
          </a:xfrm>
          <a:custGeom>
            <a:rect b="b" l="l" r="r" t="t"/>
            <a:pathLst>
              <a:path extrusionOk="0" fill="none" h="16027" w="16027">
                <a:moveTo>
                  <a:pt x="14029" y="4019"/>
                </a:moveTo>
                <a:lnTo>
                  <a:pt x="14029" y="4019"/>
                </a:lnTo>
                <a:lnTo>
                  <a:pt x="14200" y="3849"/>
                </a:lnTo>
                <a:lnTo>
                  <a:pt x="14395" y="3752"/>
                </a:lnTo>
                <a:lnTo>
                  <a:pt x="14614" y="3678"/>
                </a:lnTo>
                <a:lnTo>
                  <a:pt x="14809" y="3630"/>
                </a:lnTo>
                <a:lnTo>
                  <a:pt x="15028" y="3581"/>
                </a:lnTo>
                <a:lnTo>
                  <a:pt x="15247" y="3484"/>
                </a:lnTo>
                <a:lnTo>
                  <a:pt x="15442" y="3362"/>
                </a:lnTo>
                <a:lnTo>
                  <a:pt x="15661" y="3191"/>
                </a:lnTo>
                <a:lnTo>
                  <a:pt x="15661" y="3191"/>
                </a:lnTo>
                <a:lnTo>
                  <a:pt x="15832" y="2997"/>
                </a:lnTo>
                <a:lnTo>
                  <a:pt x="15929" y="2777"/>
                </a:lnTo>
                <a:lnTo>
                  <a:pt x="16002" y="2534"/>
                </a:lnTo>
                <a:lnTo>
                  <a:pt x="16026" y="2266"/>
                </a:lnTo>
                <a:lnTo>
                  <a:pt x="16026" y="2266"/>
                </a:lnTo>
                <a:lnTo>
                  <a:pt x="16002" y="2047"/>
                </a:lnTo>
                <a:lnTo>
                  <a:pt x="15978" y="1827"/>
                </a:lnTo>
                <a:lnTo>
                  <a:pt x="15905" y="1633"/>
                </a:lnTo>
                <a:lnTo>
                  <a:pt x="15807" y="1413"/>
                </a:lnTo>
                <a:lnTo>
                  <a:pt x="15710" y="1243"/>
                </a:lnTo>
                <a:lnTo>
                  <a:pt x="15588" y="1048"/>
                </a:lnTo>
                <a:lnTo>
                  <a:pt x="15466" y="878"/>
                </a:lnTo>
                <a:lnTo>
                  <a:pt x="15320" y="707"/>
                </a:lnTo>
                <a:lnTo>
                  <a:pt x="15320" y="707"/>
                </a:lnTo>
                <a:lnTo>
                  <a:pt x="15150" y="561"/>
                </a:lnTo>
                <a:lnTo>
                  <a:pt x="14979" y="439"/>
                </a:lnTo>
                <a:lnTo>
                  <a:pt x="14784" y="317"/>
                </a:lnTo>
                <a:lnTo>
                  <a:pt x="14590" y="196"/>
                </a:lnTo>
                <a:lnTo>
                  <a:pt x="14395" y="123"/>
                </a:lnTo>
                <a:lnTo>
                  <a:pt x="14175" y="50"/>
                </a:lnTo>
                <a:lnTo>
                  <a:pt x="13981" y="25"/>
                </a:lnTo>
                <a:lnTo>
                  <a:pt x="13761" y="1"/>
                </a:lnTo>
                <a:lnTo>
                  <a:pt x="13761" y="1"/>
                </a:lnTo>
                <a:lnTo>
                  <a:pt x="13494" y="25"/>
                </a:lnTo>
                <a:lnTo>
                  <a:pt x="13250" y="98"/>
                </a:lnTo>
                <a:lnTo>
                  <a:pt x="13031" y="196"/>
                </a:lnTo>
                <a:lnTo>
                  <a:pt x="12836" y="366"/>
                </a:lnTo>
                <a:lnTo>
                  <a:pt x="12836" y="366"/>
                </a:lnTo>
                <a:lnTo>
                  <a:pt x="12665" y="561"/>
                </a:lnTo>
                <a:lnTo>
                  <a:pt x="12544" y="780"/>
                </a:lnTo>
                <a:lnTo>
                  <a:pt x="12471" y="975"/>
                </a:lnTo>
                <a:lnTo>
                  <a:pt x="12422" y="1194"/>
                </a:lnTo>
                <a:lnTo>
                  <a:pt x="12349" y="1413"/>
                </a:lnTo>
                <a:lnTo>
                  <a:pt x="12276" y="1608"/>
                </a:lnTo>
                <a:lnTo>
                  <a:pt x="12178" y="1827"/>
                </a:lnTo>
                <a:lnTo>
                  <a:pt x="12008" y="1998"/>
                </a:lnTo>
                <a:lnTo>
                  <a:pt x="12008" y="1998"/>
                </a:lnTo>
                <a:lnTo>
                  <a:pt x="11740" y="2266"/>
                </a:lnTo>
                <a:lnTo>
                  <a:pt x="11496" y="2436"/>
                </a:lnTo>
                <a:lnTo>
                  <a:pt x="11277" y="2534"/>
                </a:lnTo>
                <a:lnTo>
                  <a:pt x="11082" y="2582"/>
                </a:lnTo>
                <a:lnTo>
                  <a:pt x="10888" y="2582"/>
                </a:lnTo>
                <a:lnTo>
                  <a:pt x="10717" y="2534"/>
                </a:lnTo>
                <a:lnTo>
                  <a:pt x="10547" y="2412"/>
                </a:lnTo>
                <a:lnTo>
                  <a:pt x="10376" y="2290"/>
                </a:lnTo>
                <a:lnTo>
                  <a:pt x="10206" y="2095"/>
                </a:lnTo>
                <a:lnTo>
                  <a:pt x="10035" y="1901"/>
                </a:lnTo>
                <a:lnTo>
                  <a:pt x="9670" y="1413"/>
                </a:lnTo>
                <a:lnTo>
                  <a:pt x="9231" y="878"/>
                </a:lnTo>
                <a:lnTo>
                  <a:pt x="8988" y="585"/>
                </a:lnTo>
                <a:lnTo>
                  <a:pt x="8720" y="293"/>
                </a:lnTo>
                <a:lnTo>
                  <a:pt x="8720" y="293"/>
                </a:lnTo>
                <a:lnTo>
                  <a:pt x="8574" y="171"/>
                </a:lnTo>
                <a:lnTo>
                  <a:pt x="8379" y="74"/>
                </a:lnTo>
                <a:lnTo>
                  <a:pt x="8209" y="25"/>
                </a:lnTo>
                <a:lnTo>
                  <a:pt x="8014" y="1"/>
                </a:lnTo>
                <a:lnTo>
                  <a:pt x="8014" y="1"/>
                </a:lnTo>
                <a:lnTo>
                  <a:pt x="7916" y="25"/>
                </a:lnTo>
                <a:lnTo>
                  <a:pt x="7770" y="98"/>
                </a:lnTo>
                <a:lnTo>
                  <a:pt x="7307" y="366"/>
                </a:lnTo>
                <a:lnTo>
                  <a:pt x="7039" y="537"/>
                </a:lnTo>
                <a:lnTo>
                  <a:pt x="6747" y="756"/>
                </a:lnTo>
                <a:lnTo>
                  <a:pt x="6431" y="975"/>
                </a:lnTo>
                <a:lnTo>
                  <a:pt x="6138" y="1243"/>
                </a:lnTo>
                <a:lnTo>
                  <a:pt x="5870" y="1511"/>
                </a:lnTo>
                <a:lnTo>
                  <a:pt x="5627" y="1803"/>
                </a:lnTo>
                <a:lnTo>
                  <a:pt x="5432" y="2095"/>
                </a:lnTo>
                <a:lnTo>
                  <a:pt x="5359" y="2242"/>
                </a:lnTo>
                <a:lnTo>
                  <a:pt x="5310" y="2412"/>
                </a:lnTo>
                <a:lnTo>
                  <a:pt x="5262" y="2558"/>
                </a:lnTo>
                <a:lnTo>
                  <a:pt x="5237" y="2704"/>
                </a:lnTo>
                <a:lnTo>
                  <a:pt x="5237" y="2850"/>
                </a:lnTo>
                <a:lnTo>
                  <a:pt x="5262" y="3021"/>
                </a:lnTo>
                <a:lnTo>
                  <a:pt x="5310" y="3167"/>
                </a:lnTo>
                <a:lnTo>
                  <a:pt x="5383" y="3313"/>
                </a:lnTo>
                <a:lnTo>
                  <a:pt x="5481" y="3459"/>
                </a:lnTo>
                <a:lnTo>
                  <a:pt x="5603" y="3605"/>
                </a:lnTo>
                <a:lnTo>
                  <a:pt x="5603" y="3605"/>
                </a:lnTo>
                <a:lnTo>
                  <a:pt x="5797" y="3752"/>
                </a:lnTo>
                <a:lnTo>
                  <a:pt x="5992" y="3849"/>
                </a:lnTo>
                <a:lnTo>
                  <a:pt x="6187" y="3946"/>
                </a:lnTo>
                <a:lnTo>
                  <a:pt x="6406" y="3995"/>
                </a:lnTo>
                <a:lnTo>
                  <a:pt x="6625" y="4044"/>
                </a:lnTo>
                <a:lnTo>
                  <a:pt x="6845" y="4141"/>
                </a:lnTo>
                <a:lnTo>
                  <a:pt x="7039" y="4239"/>
                </a:lnTo>
                <a:lnTo>
                  <a:pt x="7234" y="4409"/>
                </a:lnTo>
                <a:lnTo>
                  <a:pt x="7234" y="4409"/>
                </a:lnTo>
                <a:lnTo>
                  <a:pt x="7405" y="4604"/>
                </a:lnTo>
                <a:lnTo>
                  <a:pt x="7502" y="4823"/>
                </a:lnTo>
                <a:lnTo>
                  <a:pt x="7575" y="5067"/>
                </a:lnTo>
                <a:lnTo>
                  <a:pt x="7600" y="5359"/>
                </a:lnTo>
                <a:lnTo>
                  <a:pt x="7600" y="5359"/>
                </a:lnTo>
                <a:lnTo>
                  <a:pt x="7575" y="5554"/>
                </a:lnTo>
                <a:lnTo>
                  <a:pt x="7551" y="5773"/>
                </a:lnTo>
                <a:lnTo>
                  <a:pt x="7478" y="5968"/>
                </a:lnTo>
                <a:lnTo>
                  <a:pt x="7405" y="6163"/>
                </a:lnTo>
                <a:lnTo>
                  <a:pt x="7307" y="6357"/>
                </a:lnTo>
                <a:lnTo>
                  <a:pt x="7186" y="6552"/>
                </a:lnTo>
                <a:lnTo>
                  <a:pt x="7039" y="6723"/>
                </a:lnTo>
                <a:lnTo>
                  <a:pt x="6893" y="6893"/>
                </a:lnTo>
                <a:lnTo>
                  <a:pt x="6893" y="6893"/>
                </a:lnTo>
                <a:lnTo>
                  <a:pt x="6723" y="7039"/>
                </a:lnTo>
                <a:lnTo>
                  <a:pt x="6552" y="7186"/>
                </a:lnTo>
                <a:lnTo>
                  <a:pt x="6382" y="7283"/>
                </a:lnTo>
                <a:lnTo>
                  <a:pt x="6187" y="7405"/>
                </a:lnTo>
                <a:lnTo>
                  <a:pt x="5992" y="7478"/>
                </a:lnTo>
                <a:lnTo>
                  <a:pt x="5773" y="7551"/>
                </a:lnTo>
                <a:lnTo>
                  <a:pt x="5554" y="7575"/>
                </a:lnTo>
                <a:lnTo>
                  <a:pt x="5359" y="7600"/>
                </a:lnTo>
                <a:lnTo>
                  <a:pt x="5359" y="7600"/>
                </a:lnTo>
                <a:lnTo>
                  <a:pt x="5091" y="7575"/>
                </a:lnTo>
                <a:lnTo>
                  <a:pt x="4848" y="7502"/>
                </a:lnTo>
                <a:lnTo>
                  <a:pt x="4604" y="7405"/>
                </a:lnTo>
                <a:lnTo>
                  <a:pt x="4409" y="7234"/>
                </a:lnTo>
                <a:lnTo>
                  <a:pt x="4409" y="7234"/>
                </a:lnTo>
                <a:lnTo>
                  <a:pt x="4239" y="7039"/>
                </a:lnTo>
                <a:lnTo>
                  <a:pt x="4117" y="6820"/>
                </a:lnTo>
                <a:lnTo>
                  <a:pt x="4044" y="6601"/>
                </a:lnTo>
                <a:lnTo>
                  <a:pt x="3971" y="6382"/>
                </a:lnTo>
                <a:lnTo>
                  <a:pt x="3922" y="6187"/>
                </a:lnTo>
                <a:lnTo>
                  <a:pt x="3849" y="5992"/>
                </a:lnTo>
                <a:lnTo>
                  <a:pt x="3752" y="5797"/>
                </a:lnTo>
                <a:lnTo>
                  <a:pt x="3605" y="5602"/>
                </a:lnTo>
                <a:lnTo>
                  <a:pt x="3605" y="5602"/>
                </a:lnTo>
                <a:lnTo>
                  <a:pt x="3459" y="5481"/>
                </a:lnTo>
                <a:lnTo>
                  <a:pt x="3313" y="5383"/>
                </a:lnTo>
                <a:lnTo>
                  <a:pt x="3167" y="5310"/>
                </a:lnTo>
                <a:lnTo>
                  <a:pt x="3021" y="5262"/>
                </a:lnTo>
                <a:lnTo>
                  <a:pt x="2850" y="5237"/>
                </a:lnTo>
                <a:lnTo>
                  <a:pt x="2704" y="5237"/>
                </a:lnTo>
                <a:lnTo>
                  <a:pt x="2558" y="5262"/>
                </a:lnTo>
                <a:lnTo>
                  <a:pt x="2412" y="5310"/>
                </a:lnTo>
                <a:lnTo>
                  <a:pt x="2242" y="5359"/>
                </a:lnTo>
                <a:lnTo>
                  <a:pt x="2095" y="5432"/>
                </a:lnTo>
                <a:lnTo>
                  <a:pt x="1803" y="5627"/>
                </a:lnTo>
                <a:lnTo>
                  <a:pt x="1511" y="5870"/>
                </a:lnTo>
                <a:lnTo>
                  <a:pt x="1243" y="6138"/>
                </a:lnTo>
                <a:lnTo>
                  <a:pt x="975" y="6431"/>
                </a:lnTo>
                <a:lnTo>
                  <a:pt x="756" y="6747"/>
                </a:lnTo>
                <a:lnTo>
                  <a:pt x="537" y="7039"/>
                </a:lnTo>
                <a:lnTo>
                  <a:pt x="366" y="7307"/>
                </a:lnTo>
                <a:lnTo>
                  <a:pt x="98" y="7770"/>
                </a:lnTo>
                <a:lnTo>
                  <a:pt x="25" y="7916"/>
                </a:lnTo>
                <a:lnTo>
                  <a:pt x="1" y="8014"/>
                </a:lnTo>
                <a:lnTo>
                  <a:pt x="1" y="8014"/>
                </a:lnTo>
                <a:lnTo>
                  <a:pt x="25" y="8208"/>
                </a:lnTo>
                <a:lnTo>
                  <a:pt x="74" y="8379"/>
                </a:lnTo>
                <a:lnTo>
                  <a:pt x="171" y="8574"/>
                </a:lnTo>
                <a:lnTo>
                  <a:pt x="293" y="8720"/>
                </a:lnTo>
                <a:lnTo>
                  <a:pt x="293" y="8720"/>
                </a:lnTo>
                <a:lnTo>
                  <a:pt x="585" y="8988"/>
                </a:lnTo>
                <a:lnTo>
                  <a:pt x="878" y="9231"/>
                </a:lnTo>
                <a:lnTo>
                  <a:pt x="1413" y="9670"/>
                </a:lnTo>
                <a:lnTo>
                  <a:pt x="1901" y="10035"/>
                </a:lnTo>
                <a:lnTo>
                  <a:pt x="2095" y="10206"/>
                </a:lnTo>
                <a:lnTo>
                  <a:pt x="2290" y="10376"/>
                </a:lnTo>
                <a:lnTo>
                  <a:pt x="2412" y="10547"/>
                </a:lnTo>
                <a:lnTo>
                  <a:pt x="2534" y="10717"/>
                </a:lnTo>
                <a:lnTo>
                  <a:pt x="2583" y="10888"/>
                </a:lnTo>
                <a:lnTo>
                  <a:pt x="2583" y="11082"/>
                </a:lnTo>
                <a:lnTo>
                  <a:pt x="2534" y="11277"/>
                </a:lnTo>
                <a:lnTo>
                  <a:pt x="2436" y="11496"/>
                </a:lnTo>
                <a:lnTo>
                  <a:pt x="2266" y="11740"/>
                </a:lnTo>
                <a:lnTo>
                  <a:pt x="1998" y="12008"/>
                </a:lnTo>
                <a:lnTo>
                  <a:pt x="1998" y="12008"/>
                </a:lnTo>
                <a:lnTo>
                  <a:pt x="1828" y="12178"/>
                </a:lnTo>
                <a:lnTo>
                  <a:pt x="1633" y="12276"/>
                </a:lnTo>
                <a:lnTo>
                  <a:pt x="1413" y="12349"/>
                </a:lnTo>
                <a:lnTo>
                  <a:pt x="1219" y="12398"/>
                </a:lnTo>
                <a:lnTo>
                  <a:pt x="999" y="12446"/>
                </a:lnTo>
                <a:lnTo>
                  <a:pt x="780" y="12544"/>
                </a:lnTo>
                <a:lnTo>
                  <a:pt x="585" y="12665"/>
                </a:lnTo>
                <a:lnTo>
                  <a:pt x="366" y="12836"/>
                </a:lnTo>
                <a:lnTo>
                  <a:pt x="366" y="12836"/>
                </a:lnTo>
                <a:lnTo>
                  <a:pt x="196" y="13031"/>
                </a:lnTo>
                <a:lnTo>
                  <a:pt x="98" y="13250"/>
                </a:lnTo>
                <a:lnTo>
                  <a:pt x="25" y="13493"/>
                </a:lnTo>
                <a:lnTo>
                  <a:pt x="1" y="13761"/>
                </a:lnTo>
                <a:lnTo>
                  <a:pt x="1" y="13761"/>
                </a:lnTo>
                <a:lnTo>
                  <a:pt x="25" y="13981"/>
                </a:lnTo>
                <a:lnTo>
                  <a:pt x="50" y="14200"/>
                </a:lnTo>
                <a:lnTo>
                  <a:pt x="123" y="14395"/>
                </a:lnTo>
                <a:lnTo>
                  <a:pt x="220" y="14614"/>
                </a:lnTo>
                <a:lnTo>
                  <a:pt x="318" y="14784"/>
                </a:lnTo>
                <a:lnTo>
                  <a:pt x="439" y="14979"/>
                </a:lnTo>
                <a:lnTo>
                  <a:pt x="561" y="15150"/>
                </a:lnTo>
                <a:lnTo>
                  <a:pt x="707" y="15320"/>
                </a:lnTo>
                <a:lnTo>
                  <a:pt x="707" y="15320"/>
                </a:lnTo>
                <a:lnTo>
                  <a:pt x="878" y="15466"/>
                </a:lnTo>
                <a:lnTo>
                  <a:pt x="1048" y="15588"/>
                </a:lnTo>
                <a:lnTo>
                  <a:pt x="1243" y="15710"/>
                </a:lnTo>
                <a:lnTo>
                  <a:pt x="1438" y="15832"/>
                </a:lnTo>
                <a:lnTo>
                  <a:pt x="1633" y="15905"/>
                </a:lnTo>
                <a:lnTo>
                  <a:pt x="1852" y="15978"/>
                </a:lnTo>
                <a:lnTo>
                  <a:pt x="2047" y="16002"/>
                </a:lnTo>
                <a:lnTo>
                  <a:pt x="2266" y="16026"/>
                </a:lnTo>
                <a:lnTo>
                  <a:pt x="2266" y="16026"/>
                </a:lnTo>
                <a:lnTo>
                  <a:pt x="2534" y="16002"/>
                </a:lnTo>
                <a:lnTo>
                  <a:pt x="2777" y="15929"/>
                </a:lnTo>
                <a:lnTo>
                  <a:pt x="2997" y="15832"/>
                </a:lnTo>
                <a:lnTo>
                  <a:pt x="3191" y="15661"/>
                </a:lnTo>
                <a:lnTo>
                  <a:pt x="3191" y="15661"/>
                </a:lnTo>
                <a:lnTo>
                  <a:pt x="3362" y="15466"/>
                </a:lnTo>
                <a:lnTo>
                  <a:pt x="3484" y="15247"/>
                </a:lnTo>
                <a:lnTo>
                  <a:pt x="3557" y="15052"/>
                </a:lnTo>
                <a:lnTo>
                  <a:pt x="3605" y="14833"/>
                </a:lnTo>
                <a:lnTo>
                  <a:pt x="3679" y="14614"/>
                </a:lnTo>
                <a:lnTo>
                  <a:pt x="3752" y="14419"/>
                </a:lnTo>
                <a:lnTo>
                  <a:pt x="3849" y="14200"/>
                </a:lnTo>
                <a:lnTo>
                  <a:pt x="4019" y="14029"/>
                </a:lnTo>
                <a:lnTo>
                  <a:pt x="4019" y="14029"/>
                </a:lnTo>
                <a:lnTo>
                  <a:pt x="4287" y="13786"/>
                </a:lnTo>
                <a:lnTo>
                  <a:pt x="4531" y="13591"/>
                </a:lnTo>
                <a:lnTo>
                  <a:pt x="4750" y="13493"/>
                </a:lnTo>
                <a:lnTo>
                  <a:pt x="4945" y="13445"/>
                </a:lnTo>
                <a:lnTo>
                  <a:pt x="5140" y="13445"/>
                </a:lnTo>
                <a:lnTo>
                  <a:pt x="5310" y="13493"/>
                </a:lnTo>
                <a:lnTo>
                  <a:pt x="5481" y="13615"/>
                </a:lnTo>
                <a:lnTo>
                  <a:pt x="5651" y="13737"/>
                </a:lnTo>
                <a:lnTo>
                  <a:pt x="5822" y="13932"/>
                </a:lnTo>
                <a:lnTo>
                  <a:pt x="5992" y="14127"/>
                </a:lnTo>
                <a:lnTo>
                  <a:pt x="6358" y="14614"/>
                </a:lnTo>
                <a:lnTo>
                  <a:pt x="6796" y="15150"/>
                </a:lnTo>
                <a:lnTo>
                  <a:pt x="7039" y="15442"/>
                </a:lnTo>
                <a:lnTo>
                  <a:pt x="7307" y="15734"/>
                </a:lnTo>
                <a:lnTo>
                  <a:pt x="7307" y="15734"/>
                </a:lnTo>
                <a:lnTo>
                  <a:pt x="7454" y="15856"/>
                </a:lnTo>
                <a:lnTo>
                  <a:pt x="7648" y="15953"/>
                </a:lnTo>
                <a:lnTo>
                  <a:pt x="7819" y="16002"/>
                </a:lnTo>
                <a:lnTo>
                  <a:pt x="8014" y="16026"/>
                </a:lnTo>
                <a:lnTo>
                  <a:pt x="8014" y="16026"/>
                </a:lnTo>
                <a:lnTo>
                  <a:pt x="8111" y="16002"/>
                </a:lnTo>
                <a:lnTo>
                  <a:pt x="8257" y="15929"/>
                </a:lnTo>
                <a:lnTo>
                  <a:pt x="8720" y="15661"/>
                </a:lnTo>
                <a:lnTo>
                  <a:pt x="8988" y="15491"/>
                </a:lnTo>
                <a:lnTo>
                  <a:pt x="9280" y="15271"/>
                </a:lnTo>
                <a:lnTo>
                  <a:pt x="9597" y="15052"/>
                </a:lnTo>
                <a:lnTo>
                  <a:pt x="9889" y="14784"/>
                </a:lnTo>
                <a:lnTo>
                  <a:pt x="10157" y="14516"/>
                </a:lnTo>
                <a:lnTo>
                  <a:pt x="10400" y="14224"/>
                </a:lnTo>
                <a:lnTo>
                  <a:pt x="10595" y="13932"/>
                </a:lnTo>
                <a:lnTo>
                  <a:pt x="10668" y="13786"/>
                </a:lnTo>
                <a:lnTo>
                  <a:pt x="10717" y="13615"/>
                </a:lnTo>
                <a:lnTo>
                  <a:pt x="10766" y="13469"/>
                </a:lnTo>
                <a:lnTo>
                  <a:pt x="10790" y="13323"/>
                </a:lnTo>
                <a:lnTo>
                  <a:pt x="10790" y="13177"/>
                </a:lnTo>
                <a:lnTo>
                  <a:pt x="10766" y="13006"/>
                </a:lnTo>
                <a:lnTo>
                  <a:pt x="10717" y="12860"/>
                </a:lnTo>
                <a:lnTo>
                  <a:pt x="10644" y="12714"/>
                </a:lnTo>
                <a:lnTo>
                  <a:pt x="10547" y="12568"/>
                </a:lnTo>
                <a:lnTo>
                  <a:pt x="10425" y="12422"/>
                </a:lnTo>
                <a:lnTo>
                  <a:pt x="10425" y="12422"/>
                </a:lnTo>
                <a:lnTo>
                  <a:pt x="10230" y="12276"/>
                </a:lnTo>
                <a:lnTo>
                  <a:pt x="10035" y="12178"/>
                </a:lnTo>
                <a:lnTo>
                  <a:pt x="9840" y="12105"/>
                </a:lnTo>
                <a:lnTo>
                  <a:pt x="9621" y="12032"/>
                </a:lnTo>
                <a:lnTo>
                  <a:pt x="9402" y="11983"/>
                </a:lnTo>
                <a:lnTo>
                  <a:pt x="9183" y="11886"/>
                </a:lnTo>
                <a:lnTo>
                  <a:pt x="8988" y="11789"/>
                </a:lnTo>
                <a:lnTo>
                  <a:pt x="8793" y="11618"/>
                </a:lnTo>
                <a:lnTo>
                  <a:pt x="8793" y="11618"/>
                </a:lnTo>
                <a:lnTo>
                  <a:pt x="8623" y="11423"/>
                </a:lnTo>
                <a:lnTo>
                  <a:pt x="8525" y="11204"/>
                </a:lnTo>
                <a:lnTo>
                  <a:pt x="8452" y="10961"/>
                </a:lnTo>
                <a:lnTo>
                  <a:pt x="8428" y="10668"/>
                </a:lnTo>
                <a:lnTo>
                  <a:pt x="8428" y="10668"/>
                </a:lnTo>
                <a:lnTo>
                  <a:pt x="8452" y="10473"/>
                </a:lnTo>
                <a:lnTo>
                  <a:pt x="8476" y="10254"/>
                </a:lnTo>
                <a:lnTo>
                  <a:pt x="8549" y="10059"/>
                </a:lnTo>
                <a:lnTo>
                  <a:pt x="8623" y="9865"/>
                </a:lnTo>
                <a:lnTo>
                  <a:pt x="8720" y="9670"/>
                </a:lnTo>
                <a:lnTo>
                  <a:pt x="8842" y="9475"/>
                </a:lnTo>
                <a:lnTo>
                  <a:pt x="8988" y="9304"/>
                </a:lnTo>
                <a:lnTo>
                  <a:pt x="9134" y="9134"/>
                </a:lnTo>
                <a:lnTo>
                  <a:pt x="9134" y="9134"/>
                </a:lnTo>
                <a:lnTo>
                  <a:pt x="9304" y="8988"/>
                </a:lnTo>
                <a:lnTo>
                  <a:pt x="9475" y="8866"/>
                </a:lnTo>
                <a:lnTo>
                  <a:pt x="9645" y="8744"/>
                </a:lnTo>
                <a:lnTo>
                  <a:pt x="9840" y="8622"/>
                </a:lnTo>
                <a:lnTo>
                  <a:pt x="10035" y="8549"/>
                </a:lnTo>
                <a:lnTo>
                  <a:pt x="10254" y="8476"/>
                </a:lnTo>
                <a:lnTo>
                  <a:pt x="10474" y="8452"/>
                </a:lnTo>
                <a:lnTo>
                  <a:pt x="10668" y="8428"/>
                </a:lnTo>
                <a:lnTo>
                  <a:pt x="10668" y="8428"/>
                </a:lnTo>
                <a:lnTo>
                  <a:pt x="10936" y="8452"/>
                </a:lnTo>
                <a:lnTo>
                  <a:pt x="11180" y="8525"/>
                </a:lnTo>
                <a:lnTo>
                  <a:pt x="11423" y="8622"/>
                </a:lnTo>
                <a:lnTo>
                  <a:pt x="11618" y="8793"/>
                </a:lnTo>
                <a:lnTo>
                  <a:pt x="11618" y="8793"/>
                </a:lnTo>
                <a:lnTo>
                  <a:pt x="11789" y="8988"/>
                </a:lnTo>
                <a:lnTo>
                  <a:pt x="11910" y="9207"/>
                </a:lnTo>
                <a:lnTo>
                  <a:pt x="11984" y="9426"/>
                </a:lnTo>
                <a:lnTo>
                  <a:pt x="12057" y="9645"/>
                </a:lnTo>
                <a:lnTo>
                  <a:pt x="12105" y="9840"/>
                </a:lnTo>
                <a:lnTo>
                  <a:pt x="12178" y="10035"/>
                </a:lnTo>
                <a:lnTo>
                  <a:pt x="12276" y="10230"/>
                </a:lnTo>
                <a:lnTo>
                  <a:pt x="12422" y="10425"/>
                </a:lnTo>
                <a:lnTo>
                  <a:pt x="12422" y="10425"/>
                </a:lnTo>
                <a:lnTo>
                  <a:pt x="12568" y="10547"/>
                </a:lnTo>
                <a:lnTo>
                  <a:pt x="12714" y="10644"/>
                </a:lnTo>
                <a:lnTo>
                  <a:pt x="12860" y="10717"/>
                </a:lnTo>
                <a:lnTo>
                  <a:pt x="13006" y="10766"/>
                </a:lnTo>
                <a:lnTo>
                  <a:pt x="13177" y="10790"/>
                </a:lnTo>
                <a:lnTo>
                  <a:pt x="13323" y="10790"/>
                </a:lnTo>
                <a:lnTo>
                  <a:pt x="13469" y="10766"/>
                </a:lnTo>
                <a:lnTo>
                  <a:pt x="13615" y="10717"/>
                </a:lnTo>
                <a:lnTo>
                  <a:pt x="13786" y="10668"/>
                </a:lnTo>
                <a:lnTo>
                  <a:pt x="13932" y="10595"/>
                </a:lnTo>
                <a:lnTo>
                  <a:pt x="14224" y="10400"/>
                </a:lnTo>
                <a:lnTo>
                  <a:pt x="14516" y="10157"/>
                </a:lnTo>
                <a:lnTo>
                  <a:pt x="14784" y="9889"/>
                </a:lnTo>
                <a:lnTo>
                  <a:pt x="15052" y="9597"/>
                </a:lnTo>
                <a:lnTo>
                  <a:pt x="15271" y="9280"/>
                </a:lnTo>
                <a:lnTo>
                  <a:pt x="15491" y="8988"/>
                </a:lnTo>
                <a:lnTo>
                  <a:pt x="15661" y="8720"/>
                </a:lnTo>
                <a:lnTo>
                  <a:pt x="15929" y="8257"/>
                </a:lnTo>
                <a:lnTo>
                  <a:pt x="16002" y="8111"/>
                </a:lnTo>
                <a:lnTo>
                  <a:pt x="16026" y="8014"/>
                </a:lnTo>
                <a:lnTo>
                  <a:pt x="16026" y="8014"/>
                </a:lnTo>
                <a:lnTo>
                  <a:pt x="16002" y="7819"/>
                </a:lnTo>
                <a:lnTo>
                  <a:pt x="15953" y="7648"/>
                </a:lnTo>
                <a:lnTo>
                  <a:pt x="15856" y="7453"/>
                </a:lnTo>
                <a:lnTo>
                  <a:pt x="15734" y="7307"/>
                </a:lnTo>
                <a:lnTo>
                  <a:pt x="15734" y="7307"/>
                </a:lnTo>
                <a:lnTo>
                  <a:pt x="15442" y="7039"/>
                </a:lnTo>
                <a:lnTo>
                  <a:pt x="15150" y="6796"/>
                </a:lnTo>
                <a:lnTo>
                  <a:pt x="14614" y="6357"/>
                </a:lnTo>
                <a:lnTo>
                  <a:pt x="14127" y="5992"/>
                </a:lnTo>
                <a:lnTo>
                  <a:pt x="13932" y="5822"/>
                </a:lnTo>
                <a:lnTo>
                  <a:pt x="13737" y="5651"/>
                </a:lnTo>
                <a:lnTo>
                  <a:pt x="13615" y="5481"/>
                </a:lnTo>
                <a:lnTo>
                  <a:pt x="13494" y="5310"/>
                </a:lnTo>
                <a:lnTo>
                  <a:pt x="13445" y="5140"/>
                </a:lnTo>
                <a:lnTo>
                  <a:pt x="13445" y="4945"/>
                </a:lnTo>
                <a:lnTo>
                  <a:pt x="13494" y="4750"/>
                </a:lnTo>
                <a:lnTo>
                  <a:pt x="13591" y="4531"/>
                </a:lnTo>
                <a:lnTo>
                  <a:pt x="13761" y="4287"/>
                </a:lnTo>
                <a:lnTo>
                  <a:pt x="14029" y="4019"/>
                </a:lnTo>
                <a:lnTo>
                  <a:pt x="14029" y="4019"/>
                </a:lnTo>
                <a:close/>
              </a:path>
            </a:pathLst>
          </a:custGeom>
          <a:noFill/>
          <a:ln cap="rnd" cmpd="sng" w="12175">
            <a:solidFill>
              <a:srgbClr val="FC4067"/>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302" name="Google Shape;302;p14"/>
          <p:cNvGrpSpPr/>
          <p:nvPr/>
        </p:nvGrpSpPr>
        <p:grpSpPr>
          <a:xfrm>
            <a:off x="8142375" y="4477573"/>
            <a:ext cx="508851" cy="478711"/>
            <a:chOff x="5972700" y="2330200"/>
            <a:chExt cx="411625" cy="387275"/>
          </a:xfrm>
        </p:grpSpPr>
        <p:sp>
          <p:nvSpPr>
            <p:cNvPr id="303" name="Google Shape;303;p14"/>
            <p:cNvSpPr/>
            <p:nvPr/>
          </p:nvSpPr>
          <p:spPr>
            <a:xfrm>
              <a:off x="5972700" y="2476950"/>
              <a:ext cx="98050" cy="219825"/>
            </a:xfrm>
            <a:custGeom>
              <a:rect b="b" l="l" r="r" t="t"/>
              <a:pathLst>
                <a:path extrusionOk="0" fill="none" h="8793" w="3922">
                  <a:moveTo>
                    <a:pt x="0" y="0"/>
                  </a:moveTo>
                  <a:lnTo>
                    <a:pt x="0" y="8792"/>
                  </a:lnTo>
                  <a:lnTo>
                    <a:pt x="3921" y="8792"/>
                  </a:lnTo>
                  <a:lnTo>
                    <a:pt x="3921" y="0"/>
                  </a:lnTo>
                  <a:lnTo>
                    <a:pt x="0" y="0"/>
                  </a:lnTo>
                  <a:close/>
                  <a:moveTo>
                    <a:pt x="2411" y="2411"/>
                  </a:moveTo>
                  <a:lnTo>
                    <a:pt x="2411" y="2411"/>
                  </a:lnTo>
                  <a:lnTo>
                    <a:pt x="2265" y="2387"/>
                  </a:lnTo>
                  <a:lnTo>
                    <a:pt x="2143" y="2363"/>
                  </a:lnTo>
                  <a:lnTo>
                    <a:pt x="2022" y="2290"/>
                  </a:lnTo>
                  <a:lnTo>
                    <a:pt x="1924" y="2216"/>
                  </a:lnTo>
                  <a:lnTo>
                    <a:pt x="1827" y="2095"/>
                  </a:lnTo>
                  <a:lnTo>
                    <a:pt x="1754" y="1973"/>
                  </a:lnTo>
                  <a:lnTo>
                    <a:pt x="1729" y="1851"/>
                  </a:lnTo>
                  <a:lnTo>
                    <a:pt x="1705" y="1705"/>
                  </a:lnTo>
                  <a:lnTo>
                    <a:pt x="1705" y="1705"/>
                  </a:lnTo>
                  <a:lnTo>
                    <a:pt x="1729" y="1559"/>
                  </a:lnTo>
                  <a:lnTo>
                    <a:pt x="1754" y="1437"/>
                  </a:lnTo>
                  <a:lnTo>
                    <a:pt x="1827" y="1315"/>
                  </a:lnTo>
                  <a:lnTo>
                    <a:pt x="1924" y="1218"/>
                  </a:lnTo>
                  <a:lnTo>
                    <a:pt x="2022" y="1120"/>
                  </a:lnTo>
                  <a:lnTo>
                    <a:pt x="2143" y="1072"/>
                  </a:lnTo>
                  <a:lnTo>
                    <a:pt x="2265" y="1023"/>
                  </a:lnTo>
                  <a:lnTo>
                    <a:pt x="2411" y="999"/>
                  </a:lnTo>
                  <a:lnTo>
                    <a:pt x="2411" y="999"/>
                  </a:lnTo>
                  <a:lnTo>
                    <a:pt x="2557" y="1023"/>
                  </a:lnTo>
                  <a:lnTo>
                    <a:pt x="2679" y="1072"/>
                  </a:lnTo>
                  <a:lnTo>
                    <a:pt x="2801" y="1120"/>
                  </a:lnTo>
                  <a:lnTo>
                    <a:pt x="2898" y="1218"/>
                  </a:lnTo>
                  <a:lnTo>
                    <a:pt x="2996" y="1315"/>
                  </a:lnTo>
                  <a:lnTo>
                    <a:pt x="3069" y="1437"/>
                  </a:lnTo>
                  <a:lnTo>
                    <a:pt x="3093" y="1559"/>
                  </a:lnTo>
                  <a:lnTo>
                    <a:pt x="3118" y="1705"/>
                  </a:lnTo>
                  <a:lnTo>
                    <a:pt x="3118" y="1705"/>
                  </a:lnTo>
                  <a:lnTo>
                    <a:pt x="3093" y="1851"/>
                  </a:lnTo>
                  <a:lnTo>
                    <a:pt x="3069" y="1973"/>
                  </a:lnTo>
                  <a:lnTo>
                    <a:pt x="2996" y="2095"/>
                  </a:lnTo>
                  <a:lnTo>
                    <a:pt x="2898" y="2216"/>
                  </a:lnTo>
                  <a:lnTo>
                    <a:pt x="2801" y="2290"/>
                  </a:lnTo>
                  <a:lnTo>
                    <a:pt x="2679" y="2363"/>
                  </a:lnTo>
                  <a:lnTo>
                    <a:pt x="2557" y="2387"/>
                  </a:lnTo>
                  <a:lnTo>
                    <a:pt x="2411" y="2411"/>
                  </a:lnTo>
                  <a:lnTo>
                    <a:pt x="2411" y="2411"/>
                  </a:lnTo>
                  <a:close/>
                </a:path>
              </a:pathLst>
            </a:custGeom>
            <a:noFill/>
            <a:ln cap="rnd" cmpd="sng" w="1217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4" name="Google Shape;304;p14"/>
            <p:cNvSpPr/>
            <p:nvPr/>
          </p:nvSpPr>
          <p:spPr>
            <a:xfrm>
              <a:off x="6078025" y="2330200"/>
              <a:ext cx="306300" cy="387275"/>
            </a:xfrm>
            <a:custGeom>
              <a:rect b="b" l="l" r="r" t="t"/>
              <a:pathLst>
                <a:path extrusionOk="0" fill="none" h="15491" w="12252">
                  <a:moveTo>
                    <a:pt x="1" y="13396"/>
                  </a:moveTo>
                  <a:lnTo>
                    <a:pt x="1511" y="13396"/>
                  </a:lnTo>
                  <a:lnTo>
                    <a:pt x="1511" y="13396"/>
                  </a:lnTo>
                  <a:lnTo>
                    <a:pt x="1998" y="13639"/>
                  </a:lnTo>
                  <a:lnTo>
                    <a:pt x="2680" y="13932"/>
                  </a:lnTo>
                  <a:lnTo>
                    <a:pt x="3556" y="14273"/>
                  </a:lnTo>
                  <a:lnTo>
                    <a:pt x="4531" y="14638"/>
                  </a:lnTo>
                  <a:lnTo>
                    <a:pt x="5578" y="14955"/>
                  </a:lnTo>
                  <a:lnTo>
                    <a:pt x="6114" y="15101"/>
                  </a:lnTo>
                  <a:lnTo>
                    <a:pt x="6650" y="15222"/>
                  </a:lnTo>
                  <a:lnTo>
                    <a:pt x="7161" y="15344"/>
                  </a:lnTo>
                  <a:lnTo>
                    <a:pt x="7672" y="15417"/>
                  </a:lnTo>
                  <a:lnTo>
                    <a:pt x="8135" y="15466"/>
                  </a:lnTo>
                  <a:lnTo>
                    <a:pt x="8598" y="15490"/>
                  </a:lnTo>
                  <a:lnTo>
                    <a:pt x="8598" y="15490"/>
                  </a:lnTo>
                  <a:lnTo>
                    <a:pt x="9377" y="15490"/>
                  </a:lnTo>
                  <a:lnTo>
                    <a:pt x="9791" y="15466"/>
                  </a:lnTo>
                  <a:lnTo>
                    <a:pt x="10181" y="15417"/>
                  </a:lnTo>
                  <a:lnTo>
                    <a:pt x="10522" y="15320"/>
                  </a:lnTo>
                  <a:lnTo>
                    <a:pt x="10692" y="15271"/>
                  </a:lnTo>
                  <a:lnTo>
                    <a:pt x="10814" y="15222"/>
                  </a:lnTo>
                  <a:lnTo>
                    <a:pt x="10936" y="15149"/>
                  </a:lnTo>
                  <a:lnTo>
                    <a:pt x="11033" y="15052"/>
                  </a:lnTo>
                  <a:lnTo>
                    <a:pt x="11082" y="14955"/>
                  </a:lnTo>
                  <a:lnTo>
                    <a:pt x="11131" y="14833"/>
                  </a:lnTo>
                  <a:lnTo>
                    <a:pt x="11204" y="14126"/>
                  </a:lnTo>
                  <a:lnTo>
                    <a:pt x="11204" y="14126"/>
                  </a:lnTo>
                  <a:lnTo>
                    <a:pt x="11180" y="13956"/>
                  </a:lnTo>
                  <a:lnTo>
                    <a:pt x="11131" y="13810"/>
                  </a:lnTo>
                  <a:lnTo>
                    <a:pt x="11033" y="13664"/>
                  </a:lnTo>
                  <a:lnTo>
                    <a:pt x="10887" y="13542"/>
                  </a:lnTo>
                  <a:lnTo>
                    <a:pt x="10887" y="13542"/>
                  </a:lnTo>
                  <a:lnTo>
                    <a:pt x="11009" y="13518"/>
                  </a:lnTo>
                  <a:lnTo>
                    <a:pt x="11131" y="13469"/>
                  </a:lnTo>
                  <a:lnTo>
                    <a:pt x="11253" y="13420"/>
                  </a:lnTo>
                  <a:lnTo>
                    <a:pt x="11350" y="13323"/>
                  </a:lnTo>
                  <a:lnTo>
                    <a:pt x="11423" y="13225"/>
                  </a:lnTo>
                  <a:lnTo>
                    <a:pt x="11496" y="13104"/>
                  </a:lnTo>
                  <a:lnTo>
                    <a:pt x="11545" y="12957"/>
                  </a:lnTo>
                  <a:lnTo>
                    <a:pt x="11569" y="12836"/>
                  </a:lnTo>
                  <a:lnTo>
                    <a:pt x="11642" y="11959"/>
                  </a:lnTo>
                  <a:lnTo>
                    <a:pt x="11642" y="11959"/>
                  </a:lnTo>
                  <a:lnTo>
                    <a:pt x="11642" y="11837"/>
                  </a:lnTo>
                  <a:lnTo>
                    <a:pt x="11642" y="11740"/>
                  </a:lnTo>
                  <a:lnTo>
                    <a:pt x="11618" y="11618"/>
                  </a:lnTo>
                  <a:lnTo>
                    <a:pt x="11569" y="11521"/>
                  </a:lnTo>
                  <a:lnTo>
                    <a:pt x="11447" y="11350"/>
                  </a:lnTo>
                  <a:lnTo>
                    <a:pt x="11374" y="11277"/>
                  </a:lnTo>
                  <a:lnTo>
                    <a:pt x="11301" y="11204"/>
                  </a:lnTo>
                  <a:lnTo>
                    <a:pt x="11301" y="11204"/>
                  </a:lnTo>
                  <a:lnTo>
                    <a:pt x="11423" y="11180"/>
                  </a:lnTo>
                  <a:lnTo>
                    <a:pt x="11521" y="11131"/>
                  </a:lnTo>
                  <a:lnTo>
                    <a:pt x="11618" y="11058"/>
                  </a:lnTo>
                  <a:lnTo>
                    <a:pt x="11715" y="10960"/>
                  </a:lnTo>
                  <a:lnTo>
                    <a:pt x="11788" y="10863"/>
                  </a:lnTo>
                  <a:lnTo>
                    <a:pt x="11837" y="10766"/>
                  </a:lnTo>
                  <a:lnTo>
                    <a:pt x="11886" y="10644"/>
                  </a:lnTo>
                  <a:lnTo>
                    <a:pt x="11910" y="10498"/>
                  </a:lnTo>
                  <a:lnTo>
                    <a:pt x="11983" y="9645"/>
                  </a:lnTo>
                  <a:lnTo>
                    <a:pt x="11983" y="9645"/>
                  </a:lnTo>
                  <a:lnTo>
                    <a:pt x="11983" y="9523"/>
                  </a:lnTo>
                  <a:lnTo>
                    <a:pt x="11983" y="9402"/>
                  </a:lnTo>
                  <a:lnTo>
                    <a:pt x="11959" y="9280"/>
                  </a:lnTo>
                  <a:lnTo>
                    <a:pt x="11910" y="9182"/>
                  </a:lnTo>
                  <a:lnTo>
                    <a:pt x="11861" y="9085"/>
                  </a:lnTo>
                  <a:lnTo>
                    <a:pt x="11788" y="9012"/>
                  </a:lnTo>
                  <a:lnTo>
                    <a:pt x="11715" y="8939"/>
                  </a:lnTo>
                  <a:lnTo>
                    <a:pt x="11618" y="8866"/>
                  </a:lnTo>
                  <a:lnTo>
                    <a:pt x="11618" y="8866"/>
                  </a:lnTo>
                  <a:lnTo>
                    <a:pt x="11715" y="8841"/>
                  </a:lnTo>
                  <a:lnTo>
                    <a:pt x="11813" y="8768"/>
                  </a:lnTo>
                  <a:lnTo>
                    <a:pt x="11910" y="8695"/>
                  </a:lnTo>
                  <a:lnTo>
                    <a:pt x="11983" y="8622"/>
                  </a:lnTo>
                  <a:lnTo>
                    <a:pt x="12056" y="8525"/>
                  </a:lnTo>
                  <a:lnTo>
                    <a:pt x="12105" y="8427"/>
                  </a:lnTo>
                  <a:lnTo>
                    <a:pt x="12129" y="8306"/>
                  </a:lnTo>
                  <a:lnTo>
                    <a:pt x="12154" y="8184"/>
                  </a:lnTo>
                  <a:lnTo>
                    <a:pt x="12251" y="7307"/>
                  </a:lnTo>
                  <a:lnTo>
                    <a:pt x="12251" y="7307"/>
                  </a:lnTo>
                  <a:lnTo>
                    <a:pt x="12227" y="7185"/>
                  </a:lnTo>
                  <a:lnTo>
                    <a:pt x="12202" y="7064"/>
                  </a:lnTo>
                  <a:lnTo>
                    <a:pt x="12154" y="6966"/>
                  </a:lnTo>
                  <a:lnTo>
                    <a:pt x="12105" y="6869"/>
                  </a:lnTo>
                  <a:lnTo>
                    <a:pt x="12032" y="6771"/>
                  </a:lnTo>
                  <a:lnTo>
                    <a:pt x="11935" y="6698"/>
                  </a:lnTo>
                  <a:lnTo>
                    <a:pt x="11715" y="6552"/>
                  </a:lnTo>
                  <a:lnTo>
                    <a:pt x="11472" y="6430"/>
                  </a:lnTo>
                  <a:lnTo>
                    <a:pt x="11180" y="6333"/>
                  </a:lnTo>
                  <a:lnTo>
                    <a:pt x="10863" y="6260"/>
                  </a:lnTo>
                  <a:lnTo>
                    <a:pt x="10546" y="6211"/>
                  </a:lnTo>
                  <a:lnTo>
                    <a:pt x="10546" y="6211"/>
                  </a:lnTo>
                  <a:lnTo>
                    <a:pt x="9864" y="6114"/>
                  </a:lnTo>
                  <a:lnTo>
                    <a:pt x="8817" y="6016"/>
                  </a:lnTo>
                  <a:lnTo>
                    <a:pt x="7575" y="5943"/>
                  </a:lnTo>
                  <a:lnTo>
                    <a:pt x="6309" y="5870"/>
                  </a:lnTo>
                  <a:lnTo>
                    <a:pt x="6309" y="5870"/>
                  </a:lnTo>
                  <a:lnTo>
                    <a:pt x="6479" y="5578"/>
                  </a:lnTo>
                  <a:lnTo>
                    <a:pt x="6625" y="5237"/>
                  </a:lnTo>
                  <a:lnTo>
                    <a:pt x="6771" y="4872"/>
                  </a:lnTo>
                  <a:lnTo>
                    <a:pt x="6869" y="4482"/>
                  </a:lnTo>
                  <a:lnTo>
                    <a:pt x="6966" y="4092"/>
                  </a:lnTo>
                  <a:lnTo>
                    <a:pt x="7064" y="3678"/>
                  </a:lnTo>
                  <a:lnTo>
                    <a:pt x="7161" y="2875"/>
                  </a:lnTo>
                  <a:lnTo>
                    <a:pt x="7234" y="2144"/>
                  </a:lnTo>
                  <a:lnTo>
                    <a:pt x="7283" y="1535"/>
                  </a:lnTo>
                  <a:lnTo>
                    <a:pt x="7283" y="975"/>
                  </a:lnTo>
                  <a:lnTo>
                    <a:pt x="7283" y="975"/>
                  </a:lnTo>
                  <a:lnTo>
                    <a:pt x="7283" y="804"/>
                  </a:lnTo>
                  <a:lnTo>
                    <a:pt x="7210" y="609"/>
                  </a:lnTo>
                  <a:lnTo>
                    <a:pt x="7137" y="463"/>
                  </a:lnTo>
                  <a:lnTo>
                    <a:pt x="7015" y="317"/>
                  </a:lnTo>
                  <a:lnTo>
                    <a:pt x="6869" y="171"/>
                  </a:lnTo>
                  <a:lnTo>
                    <a:pt x="6698" y="98"/>
                  </a:lnTo>
                  <a:lnTo>
                    <a:pt x="6503" y="25"/>
                  </a:lnTo>
                  <a:lnTo>
                    <a:pt x="6309" y="1"/>
                  </a:lnTo>
                  <a:lnTo>
                    <a:pt x="6309" y="1"/>
                  </a:lnTo>
                  <a:lnTo>
                    <a:pt x="5943" y="25"/>
                  </a:lnTo>
                  <a:lnTo>
                    <a:pt x="5700" y="74"/>
                  </a:lnTo>
                  <a:lnTo>
                    <a:pt x="5505" y="147"/>
                  </a:lnTo>
                  <a:lnTo>
                    <a:pt x="5359" y="220"/>
                  </a:lnTo>
                  <a:lnTo>
                    <a:pt x="5359" y="220"/>
                  </a:lnTo>
                  <a:lnTo>
                    <a:pt x="4969" y="1462"/>
                  </a:lnTo>
                  <a:lnTo>
                    <a:pt x="4774" y="2022"/>
                  </a:lnTo>
                  <a:lnTo>
                    <a:pt x="4579" y="2534"/>
                  </a:lnTo>
                  <a:lnTo>
                    <a:pt x="4385" y="2996"/>
                  </a:lnTo>
                  <a:lnTo>
                    <a:pt x="4190" y="3386"/>
                  </a:lnTo>
                  <a:lnTo>
                    <a:pt x="4019" y="3678"/>
                  </a:lnTo>
                  <a:lnTo>
                    <a:pt x="3873" y="3922"/>
                  </a:lnTo>
                  <a:lnTo>
                    <a:pt x="3873" y="3922"/>
                  </a:lnTo>
                  <a:lnTo>
                    <a:pt x="3654" y="4141"/>
                  </a:lnTo>
                  <a:lnTo>
                    <a:pt x="3313" y="4482"/>
                  </a:lnTo>
                  <a:lnTo>
                    <a:pt x="2509" y="5237"/>
                  </a:lnTo>
                  <a:lnTo>
                    <a:pt x="1438" y="6211"/>
                  </a:lnTo>
                  <a:lnTo>
                    <a:pt x="1" y="6211"/>
                  </a:lnTo>
                </a:path>
              </a:pathLst>
            </a:custGeom>
            <a:noFill/>
            <a:ln cap="rnd" cmpd="sng" w="1217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305" name="Google Shape;305;p14"/>
          <p:cNvGrpSpPr/>
          <p:nvPr/>
        </p:nvGrpSpPr>
        <p:grpSpPr>
          <a:xfrm>
            <a:off x="545621" y="382390"/>
            <a:ext cx="398658" cy="631920"/>
            <a:chOff x="6718575" y="2318625"/>
            <a:chExt cx="256950" cy="407375"/>
          </a:xfrm>
        </p:grpSpPr>
        <p:sp>
          <p:nvSpPr>
            <p:cNvPr id="306" name="Google Shape;306;p14"/>
            <p:cNvSpPr/>
            <p:nvPr/>
          </p:nvSpPr>
          <p:spPr>
            <a:xfrm>
              <a:off x="6795900" y="2673600"/>
              <a:ext cx="102300" cy="22550"/>
            </a:xfrm>
            <a:custGeom>
              <a:rect b="b" l="l" r="r" t="t"/>
              <a:pathLst>
                <a:path extrusionOk="0" fill="none" h="902" w="4092">
                  <a:moveTo>
                    <a:pt x="4092" y="902"/>
                  </a:moveTo>
                  <a:lnTo>
                    <a:pt x="4092" y="1"/>
                  </a:lnTo>
                  <a:lnTo>
                    <a:pt x="0" y="1"/>
                  </a:lnTo>
                  <a:lnTo>
                    <a:pt x="0" y="902"/>
                  </a:lnTo>
                  <a:lnTo>
                    <a:pt x="4092" y="902"/>
                  </a:lnTo>
                  <a:close/>
                </a:path>
              </a:pathLst>
            </a:custGeom>
            <a:noFill/>
            <a:ln cap="rnd" cmpd="sng" w="12175">
              <a:solidFill>
                <a:srgbClr val="02BDC7"/>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7" name="Google Shape;307;p14"/>
            <p:cNvSpPr/>
            <p:nvPr/>
          </p:nvSpPr>
          <p:spPr>
            <a:xfrm>
              <a:off x="6795900" y="2650475"/>
              <a:ext cx="102300" cy="22550"/>
            </a:xfrm>
            <a:custGeom>
              <a:rect b="b" l="l" r="r" t="t"/>
              <a:pathLst>
                <a:path extrusionOk="0" fill="none" h="902" w="4092">
                  <a:moveTo>
                    <a:pt x="4092" y="901"/>
                  </a:moveTo>
                  <a:lnTo>
                    <a:pt x="4092" y="0"/>
                  </a:lnTo>
                  <a:lnTo>
                    <a:pt x="0" y="0"/>
                  </a:lnTo>
                  <a:lnTo>
                    <a:pt x="0" y="901"/>
                  </a:lnTo>
                  <a:lnTo>
                    <a:pt x="4092" y="901"/>
                  </a:lnTo>
                  <a:close/>
                </a:path>
              </a:pathLst>
            </a:custGeom>
            <a:noFill/>
            <a:ln cap="rnd" cmpd="sng" w="12175">
              <a:solidFill>
                <a:srgbClr val="02BDC7"/>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8" name="Google Shape;308;p14"/>
            <p:cNvSpPr/>
            <p:nvPr/>
          </p:nvSpPr>
          <p:spPr>
            <a:xfrm>
              <a:off x="6795900" y="2696125"/>
              <a:ext cx="102300" cy="29875"/>
            </a:xfrm>
            <a:custGeom>
              <a:rect b="b" l="l" r="r" t="t"/>
              <a:pathLst>
                <a:path extrusionOk="0" fill="none" h="1195" w="4092">
                  <a:moveTo>
                    <a:pt x="0" y="1"/>
                  </a:moveTo>
                  <a:lnTo>
                    <a:pt x="0" y="171"/>
                  </a:lnTo>
                  <a:lnTo>
                    <a:pt x="0" y="171"/>
                  </a:lnTo>
                  <a:lnTo>
                    <a:pt x="24" y="318"/>
                  </a:lnTo>
                  <a:lnTo>
                    <a:pt x="98" y="464"/>
                  </a:lnTo>
                  <a:lnTo>
                    <a:pt x="195" y="585"/>
                  </a:lnTo>
                  <a:lnTo>
                    <a:pt x="341" y="659"/>
                  </a:lnTo>
                  <a:lnTo>
                    <a:pt x="1875" y="1170"/>
                  </a:lnTo>
                  <a:lnTo>
                    <a:pt x="1875" y="1170"/>
                  </a:lnTo>
                  <a:lnTo>
                    <a:pt x="2046" y="1194"/>
                  </a:lnTo>
                  <a:lnTo>
                    <a:pt x="2046" y="1194"/>
                  </a:lnTo>
                  <a:lnTo>
                    <a:pt x="2216" y="1170"/>
                  </a:lnTo>
                  <a:lnTo>
                    <a:pt x="3751" y="659"/>
                  </a:lnTo>
                  <a:lnTo>
                    <a:pt x="3751" y="659"/>
                  </a:lnTo>
                  <a:lnTo>
                    <a:pt x="3897" y="585"/>
                  </a:lnTo>
                  <a:lnTo>
                    <a:pt x="3994" y="464"/>
                  </a:lnTo>
                  <a:lnTo>
                    <a:pt x="4067" y="318"/>
                  </a:lnTo>
                  <a:lnTo>
                    <a:pt x="4092" y="171"/>
                  </a:lnTo>
                  <a:lnTo>
                    <a:pt x="4092" y="1"/>
                  </a:lnTo>
                  <a:lnTo>
                    <a:pt x="0" y="1"/>
                  </a:lnTo>
                  <a:close/>
                </a:path>
              </a:pathLst>
            </a:custGeom>
            <a:noFill/>
            <a:ln cap="rnd" cmpd="sng" w="12175">
              <a:solidFill>
                <a:srgbClr val="02BDC7"/>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9" name="Google Shape;309;p14"/>
            <p:cNvSpPr/>
            <p:nvPr/>
          </p:nvSpPr>
          <p:spPr>
            <a:xfrm>
              <a:off x="6784925" y="2459275"/>
              <a:ext cx="35350" cy="166875"/>
            </a:xfrm>
            <a:custGeom>
              <a:rect b="b" l="l" r="r" t="t"/>
              <a:pathLst>
                <a:path extrusionOk="0" fill="none" h="6675" w="1414">
                  <a:moveTo>
                    <a:pt x="1413" y="6674"/>
                  </a:moveTo>
                  <a:lnTo>
                    <a:pt x="1413" y="6674"/>
                  </a:lnTo>
                  <a:lnTo>
                    <a:pt x="585" y="2850"/>
                  </a:lnTo>
                  <a:lnTo>
                    <a:pt x="1" y="1"/>
                  </a:lnTo>
                </a:path>
              </a:pathLst>
            </a:custGeom>
            <a:noFill/>
            <a:ln cap="rnd" cmpd="sng" w="12175">
              <a:solidFill>
                <a:srgbClr val="02BDC7"/>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0" name="Google Shape;310;p14"/>
            <p:cNvSpPr/>
            <p:nvPr/>
          </p:nvSpPr>
          <p:spPr>
            <a:xfrm>
              <a:off x="6718575" y="2318625"/>
              <a:ext cx="256950" cy="307525"/>
            </a:xfrm>
            <a:custGeom>
              <a:rect b="b" l="l" r="r" t="t"/>
              <a:pathLst>
                <a:path extrusionOk="0" fill="none" h="12301" w="10278">
                  <a:moveTo>
                    <a:pt x="7185" y="12300"/>
                  </a:moveTo>
                  <a:lnTo>
                    <a:pt x="7185" y="12300"/>
                  </a:lnTo>
                  <a:lnTo>
                    <a:pt x="7307" y="11764"/>
                  </a:lnTo>
                  <a:lnTo>
                    <a:pt x="7477" y="11253"/>
                  </a:lnTo>
                  <a:lnTo>
                    <a:pt x="7672" y="10766"/>
                  </a:lnTo>
                  <a:lnTo>
                    <a:pt x="7891" y="10327"/>
                  </a:lnTo>
                  <a:lnTo>
                    <a:pt x="8135" y="9913"/>
                  </a:lnTo>
                  <a:lnTo>
                    <a:pt x="8378" y="9499"/>
                  </a:lnTo>
                  <a:lnTo>
                    <a:pt x="8914" y="8720"/>
                  </a:lnTo>
                  <a:lnTo>
                    <a:pt x="9182" y="8330"/>
                  </a:lnTo>
                  <a:lnTo>
                    <a:pt x="9425" y="7941"/>
                  </a:lnTo>
                  <a:lnTo>
                    <a:pt x="9645" y="7551"/>
                  </a:lnTo>
                  <a:lnTo>
                    <a:pt x="9864" y="7113"/>
                  </a:lnTo>
                  <a:lnTo>
                    <a:pt x="10034" y="6674"/>
                  </a:lnTo>
                  <a:lnTo>
                    <a:pt x="10156" y="6187"/>
                  </a:lnTo>
                  <a:lnTo>
                    <a:pt x="10229" y="5676"/>
                  </a:lnTo>
                  <a:lnTo>
                    <a:pt x="10253" y="5408"/>
                  </a:lnTo>
                  <a:lnTo>
                    <a:pt x="10278" y="5140"/>
                  </a:lnTo>
                  <a:lnTo>
                    <a:pt x="10278" y="5140"/>
                  </a:lnTo>
                  <a:lnTo>
                    <a:pt x="10229" y="4604"/>
                  </a:lnTo>
                  <a:lnTo>
                    <a:pt x="10156" y="4093"/>
                  </a:lnTo>
                  <a:lnTo>
                    <a:pt x="10034" y="3605"/>
                  </a:lnTo>
                  <a:lnTo>
                    <a:pt x="9864" y="3143"/>
                  </a:lnTo>
                  <a:lnTo>
                    <a:pt x="9645" y="2680"/>
                  </a:lnTo>
                  <a:lnTo>
                    <a:pt x="9401" y="2266"/>
                  </a:lnTo>
                  <a:lnTo>
                    <a:pt x="9084" y="1876"/>
                  </a:lnTo>
                  <a:lnTo>
                    <a:pt x="8768" y="1511"/>
                  </a:lnTo>
                  <a:lnTo>
                    <a:pt x="8402" y="1170"/>
                  </a:lnTo>
                  <a:lnTo>
                    <a:pt x="8013" y="878"/>
                  </a:lnTo>
                  <a:lnTo>
                    <a:pt x="7574" y="634"/>
                  </a:lnTo>
                  <a:lnTo>
                    <a:pt x="7136" y="415"/>
                  </a:lnTo>
                  <a:lnTo>
                    <a:pt x="6673" y="244"/>
                  </a:lnTo>
                  <a:lnTo>
                    <a:pt x="6162" y="98"/>
                  </a:lnTo>
                  <a:lnTo>
                    <a:pt x="5675" y="25"/>
                  </a:lnTo>
                  <a:lnTo>
                    <a:pt x="5139" y="1"/>
                  </a:lnTo>
                  <a:lnTo>
                    <a:pt x="5139" y="1"/>
                  </a:lnTo>
                  <a:lnTo>
                    <a:pt x="4603" y="25"/>
                  </a:lnTo>
                  <a:lnTo>
                    <a:pt x="4116" y="98"/>
                  </a:lnTo>
                  <a:lnTo>
                    <a:pt x="3605" y="244"/>
                  </a:lnTo>
                  <a:lnTo>
                    <a:pt x="3142" y="415"/>
                  </a:lnTo>
                  <a:lnTo>
                    <a:pt x="2703" y="634"/>
                  </a:lnTo>
                  <a:lnTo>
                    <a:pt x="2265" y="878"/>
                  </a:lnTo>
                  <a:lnTo>
                    <a:pt x="1875" y="1170"/>
                  </a:lnTo>
                  <a:lnTo>
                    <a:pt x="1510" y="1511"/>
                  </a:lnTo>
                  <a:lnTo>
                    <a:pt x="1193" y="1876"/>
                  </a:lnTo>
                  <a:lnTo>
                    <a:pt x="877" y="2266"/>
                  </a:lnTo>
                  <a:lnTo>
                    <a:pt x="633" y="2680"/>
                  </a:lnTo>
                  <a:lnTo>
                    <a:pt x="414" y="3143"/>
                  </a:lnTo>
                  <a:lnTo>
                    <a:pt x="244" y="3605"/>
                  </a:lnTo>
                  <a:lnTo>
                    <a:pt x="122" y="4093"/>
                  </a:lnTo>
                  <a:lnTo>
                    <a:pt x="49" y="4604"/>
                  </a:lnTo>
                  <a:lnTo>
                    <a:pt x="0" y="5140"/>
                  </a:lnTo>
                  <a:lnTo>
                    <a:pt x="0" y="5140"/>
                  </a:lnTo>
                  <a:lnTo>
                    <a:pt x="24" y="5408"/>
                  </a:lnTo>
                  <a:lnTo>
                    <a:pt x="49" y="5676"/>
                  </a:lnTo>
                  <a:lnTo>
                    <a:pt x="122" y="6187"/>
                  </a:lnTo>
                  <a:lnTo>
                    <a:pt x="244" y="6674"/>
                  </a:lnTo>
                  <a:lnTo>
                    <a:pt x="414" y="7113"/>
                  </a:lnTo>
                  <a:lnTo>
                    <a:pt x="633" y="7551"/>
                  </a:lnTo>
                  <a:lnTo>
                    <a:pt x="852" y="7941"/>
                  </a:lnTo>
                  <a:lnTo>
                    <a:pt x="1096" y="8330"/>
                  </a:lnTo>
                  <a:lnTo>
                    <a:pt x="1364" y="8720"/>
                  </a:lnTo>
                  <a:lnTo>
                    <a:pt x="1900" y="9499"/>
                  </a:lnTo>
                  <a:lnTo>
                    <a:pt x="2143" y="9913"/>
                  </a:lnTo>
                  <a:lnTo>
                    <a:pt x="2387" y="10327"/>
                  </a:lnTo>
                  <a:lnTo>
                    <a:pt x="2606" y="10766"/>
                  </a:lnTo>
                  <a:lnTo>
                    <a:pt x="2801" y="11253"/>
                  </a:lnTo>
                  <a:lnTo>
                    <a:pt x="2971" y="11764"/>
                  </a:lnTo>
                  <a:lnTo>
                    <a:pt x="3093" y="12300"/>
                  </a:lnTo>
                </a:path>
              </a:pathLst>
            </a:custGeom>
            <a:noFill/>
            <a:ln cap="rnd" cmpd="sng" w="12175">
              <a:solidFill>
                <a:srgbClr val="02BDC7"/>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1" name="Google Shape;311;p14"/>
            <p:cNvSpPr/>
            <p:nvPr/>
          </p:nvSpPr>
          <p:spPr>
            <a:xfrm>
              <a:off x="6873825" y="2459275"/>
              <a:ext cx="35350" cy="166875"/>
            </a:xfrm>
            <a:custGeom>
              <a:rect b="b" l="l" r="r" t="t"/>
              <a:pathLst>
                <a:path extrusionOk="0" fill="none" h="6675" w="1414">
                  <a:moveTo>
                    <a:pt x="1413" y="1"/>
                  </a:moveTo>
                  <a:lnTo>
                    <a:pt x="1413" y="1"/>
                  </a:lnTo>
                  <a:lnTo>
                    <a:pt x="829" y="2850"/>
                  </a:lnTo>
                  <a:lnTo>
                    <a:pt x="1" y="6674"/>
                  </a:lnTo>
                </a:path>
              </a:pathLst>
            </a:custGeom>
            <a:noFill/>
            <a:ln cap="rnd" cmpd="sng" w="12175">
              <a:solidFill>
                <a:srgbClr val="02BDC7"/>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2" name="Google Shape;312;p14"/>
            <p:cNvSpPr/>
            <p:nvPr/>
          </p:nvSpPr>
          <p:spPr>
            <a:xfrm>
              <a:off x="6801975" y="2453200"/>
              <a:ext cx="90150" cy="19500"/>
            </a:xfrm>
            <a:custGeom>
              <a:rect b="b" l="l" r="r" t="t"/>
              <a:pathLst>
                <a:path extrusionOk="0" fill="none" h="780" w="3606">
                  <a:moveTo>
                    <a:pt x="1" y="73"/>
                  </a:moveTo>
                  <a:lnTo>
                    <a:pt x="829" y="780"/>
                  </a:lnTo>
                  <a:lnTo>
                    <a:pt x="1657" y="73"/>
                  </a:lnTo>
                  <a:lnTo>
                    <a:pt x="1657" y="73"/>
                  </a:lnTo>
                  <a:lnTo>
                    <a:pt x="1730" y="25"/>
                  </a:lnTo>
                  <a:lnTo>
                    <a:pt x="1803" y="0"/>
                  </a:lnTo>
                  <a:lnTo>
                    <a:pt x="1876" y="25"/>
                  </a:lnTo>
                  <a:lnTo>
                    <a:pt x="1949" y="73"/>
                  </a:lnTo>
                  <a:lnTo>
                    <a:pt x="2777" y="780"/>
                  </a:lnTo>
                  <a:lnTo>
                    <a:pt x="3605" y="73"/>
                  </a:lnTo>
                </a:path>
              </a:pathLst>
            </a:custGeom>
            <a:noFill/>
            <a:ln cap="rnd" cmpd="sng" w="12175">
              <a:solidFill>
                <a:srgbClr val="02BDC7"/>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3" name="Google Shape;313;p14"/>
            <p:cNvSpPr/>
            <p:nvPr/>
          </p:nvSpPr>
          <p:spPr>
            <a:xfrm>
              <a:off x="6795900" y="2628550"/>
              <a:ext cx="102300" cy="25"/>
            </a:xfrm>
            <a:custGeom>
              <a:rect b="b" l="l" r="r" t="t"/>
              <a:pathLst>
                <a:path extrusionOk="0" fill="none" h="1" w="4092">
                  <a:moveTo>
                    <a:pt x="0" y="1"/>
                  </a:moveTo>
                  <a:lnTo>
                    <a:pt x="4092" y="1"/>
                  </a:lnTo>
                </a:path>
              </a:pathLst>
            </a:custGeom>
            <a:noFill/>
            <a:ln cap="rnd" cmpd="sng" w="12175">
              <a:solidFill>
                <a:srgbClr val="02BDC7"/>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314" name="Google Shape;314;p14"/>
          <p:cNvSpPr/>
          <p:nvPr/>
        </p:nvSpPr>
        <p:spPr>
          <a:xfrm>
            <a:off x="-117275" y="847257"/>
            <a:ext cx="605400" cy="605400"/>
          </a:xfrm>
          <a:prstGeom prst="ellipse">
            <a:avLst/>
          </a:prstGeom>
          <a:solidFill>
            <a:srgbClr val="02BDC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5" name="Google Shape;315;p14"/>
          <p:cNvSpPr txBox="1"/>
          <p:nvPr>
            <p:ph idx="12" type="sldNum"/>
          </p:nvPr>
        </p:nvSpPr>
        <p:spPr>
          <a:xfrm>
            <a:off x="8117984" y="418063"/>
            <a:ext cx="548700" cy="393600"/>
          </a:xfrm>
          <a:prstGeom prst="rect">
            <a:avLst/>
          </a:prstGeom>
        </p:spPr>
        <p:txBody>
          <a:bodyPr anchorCtr="0" anchor="ctr" bIns="91425" lIns="91425" spcFirstLastPara="1" rIns="91425" wrap="square" tIns="91425">
            <a:noAutofit/>
          </a:bodyPr>
          <a:lstStyle>
            <a:lvl1pPr lvl="0">
              <a:buNone/>
              <a:defRPr>
                <a:solidFill>
                  <a:srgbClr val="FFFFFF"/>
                </a:solidFill>
              </a:defRPr>
            </a:lvl1pPr>
            <a:lvl2pPr lvl="1">
              <a:buNone/>
              <a:defRPr>
                <a:solidFill>
                  <a:srgbClr val="FFFFFF"/>
                </a:solidFill>
              </a:defRPr>
            </a:lvl2pPr>
            <a:lvl3pPr lvl="2">
              <a:buNone/>
              <a:defRPr>
                <a:solidFill>
                  <a:srgbClr val="FFFFFF"/>
                </a:solidFill>
              </a:defRPr>
            </a:lvl3pPr>
            <a:lvl4pPr lvl="3">
              <a:buNone/>
              <a:defRPr>
                <a:solidFill>
                  <a:srgbClr val="FFFFFF"/>
                </a:solidFill>
              </a:defRPr>
            </a:lvl4pPr>
            <a:lvl5pPr lvl="4">
              <a:buNone/>
              <a:defRPr>
                <a:solidFill>
                  <a:srgbClr val="FFFFFF"/>
                </a:solidFill>
              </a:defRPr>
            </a:lvl5pPr>
            <a:lvl6pPr lvl="5">
              <a:buNone/>
              <a:defRPr>
                <a:solidFill>
                  <a:srgbClr val="FFFFFF"/>
                </a:solidFill>
              </a:defRPr>
            </a:lvl6pPr>
            <a:lvl7pPr lvl="6">
              <a:buNone/>
              <a:defRPr>
                <a:solidFill>
                  <a:srgbClr val="FFFFFF"/>
                </a:solidFill>
              </a:defRPr>
            </a:lvl7pPr>
            <a:lvl8pPr lvl="7">
              <a:buNone/>
              <a:defRPr>
                <a:solidFill>
                  <a:srgbClr val="FFFFFF"/>
                </a:solidFill>
              </a:defRPr>
            </a:lvl8pPr>
            <a:lvl9pPr lvl="8">
              <a:buNone/>
              <a:defRPr>
                <a:solidFill>
                  <a:srgbClr val="FFFFFF"/>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ubtitle">
  <p:cSld name="TITLE_1">
    <p:spTree>
      <p:nvGrpSpPr>
        <p:cNvPr id="13" name="Shape 13"/>
        <p:cNvGrpSpPr/>
        <p:nvPr/>
      </p:nvGrpSpPr>
      <p:grpSpPr>
        <a:xfrm>
          <a:off x="0" y="0"/>
          <a:ext cx="0" cy="0"/>
          <a:chOff x="0" y="0"/>
          <a:chExt cx="0" cy="0"/>
        </a:xfrm>
      </p:grpSpPr>
      <p:pic>
        <p:nvPicPr>
          <p:cNvPr id="14" name="Google Shape;14;p3"/>
          <p:cNvPicPr preferRelativeResize="0"/>
          <p:nvPr/>
        </p:nvPicPr>
        <p:blipFill rotWithShape="1">
          <a:blip r:embed="rId2">
            <a:alphaModFix/>
          </a:blip>
          <a:srcRect b="0" l="10760" r="10752" t="0"/>
          <a:stretch/>
        </p:blipFill>
        <p:spPr>
          <a:xfrm>
            <a:off x="-50" y="-1709975"/>
            <a:ext cx="9144000" cy="8796337"/>
          </a:xfrm>
          <a:prstGeom prst="rect">
            <a:avLst/>
          </a:prstGeom>
          <a:noFill/>
          <a:ln>
            <a:noFill/>
          </a:ln>
        </p:spPr>
      </p:pic>
      <p:sp>
        <p:nvSpPr>
          <p:cNvPr id="15" name="Google Shape;15;p3"/>
          <p:cNvSpPr/>
          <p:nvPr/>
        </p:nvSpPr>
        <p:spPr>
          <a:xfrm>
            <a:off x="407150" y="407075"/>
            <a:ext cx="8329800" cy="4329300"/>
          </a:xfrm>
          <a:prstGeom prst="rect">
            <a:avLst/>
          </a:prstGeom>
          <a:solidFill>
            <a:srgbClr val="A6BCC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 name="Google Shape;16;p3"/>
          <p:cNvSpPr/>
          <p:nvPr/>
        </p:nvSpPr>
        <p:spPr>
          <a:xfrm>
            <a:off x="2630450" y="630150"/>
            <a:ext cx="3883200" cy="3883200"/>
          </a:xfrm>
          <a:prstGeom prst="ellipse">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 name="Google Shape;17;p3"/>
          <p:cNvSpPr/>
          <p:nvPr/>
        </p:nvSpPr>
        <p:spPr>
          <a:xfrm>
            <a:off x="5430350" y="228600"/>
            <a:ext cx="1388100" cy="1388100"/>
          </a:xfrm>
          <a:prstGeom prst="ellipse">
            <a:avLst/>
          </a:prstGeom>
          <a:solidFill>
            <a:srgbClr val="FFB600">
              <a:alpha val="796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 name="Google Shape;18;p3"/>
          <p:cNvSpPr/>
          <p:nvPr/>
        </p:nvSpPr>
        <p:spPr>
          <a:xfrm>
            <a:off x="5908250" y="4660825"/>
            <a:ext cx="605400" cy="605400"/>
          </a:xfrm>
          <a:prstGeom prst="ellipse">
            <a:avLst/>
          </a:prstGeom>
          <a:solidFill>
            <a:srgbClr val="9900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 name="Google Shape;19;p3"/>
          <p:cNvSpPr/>
          <p:nvPr/>
        </p:nvSpPr>
        <p:spPr>
          <a:xfrm>
            <a:off x="2081694" y="771271"/>
            <a:ext cx="774600" cy="774600"/>
          </a:xfrm>
          <a:prstGeom prst="ellipse">
            <a:avLst/>
          </a:prstGeom>
          <a:solidFill>
            <a:srgbClr val="FFB6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 name="Google Shape;20;p3"/>
          <p:cNvSpPr/>
          <p:nvPr/>
        </p:nvSpPr>
        <p:spPr>
          <a:xfrm>
            <a:off x="6513651" y="1616690"/>
            <a:ext cx="413400" cy="413400"/>
          </a:xfrm>
          <a:prstGeom prst="ellipse">
            <a:avLst/>
          </a:prstGeom>
          <a:solidFill>
            <a:srgbClr val="9900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 name="Google Shape;21;p3"/>
          <p:cNvSpPr/>
          <p:nvPr/>
        </p:nvSpPr>
        <p:spPr>
          <a:xfrm>
            <a:off x="2420476" y="3612044"/>
            <a:ext cx="336900" cy="336900"/>
          </a:xfrm>
          <a:prstGeom prst="ellipse">
            <a:avLst/>
          </a:prstGeom>
          <a:solidFill>
            <a:srgbClr val="9900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 name="Google Shape;22;p3"/>
          <p:cNvSpPr/>
          <p:nvPr/>
        </p:nvSpPr>
        <p:spPr>
          <a:xfrm>
            <a:off x="2362484" y="1670133"/>
            <a:ext cx="213000" cy="213000"/>
          </a:xfrm>
          <a:prstGeom prst="ellipse">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 name="Google Shape;23;p3"/>
          <p:cNvSpPr/>
          <p:nvPr/>
        </p:nvSpPr>
        <p:spPr>
          <a:xfrm>
            <a:off x="6818461" y="1338692"/>
            <a:ext cx="93900" cy="93900"/>
          </a:xfrm>
          <a:prstGeom prst="ellipse">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 name="Google Shape;24;p3"/>
          <p:cNvSpPr/>
          <p:nvPr/>
        </p:nvSpPr>
        <p:spPr>
          <a:xfrm>
            <a:off x="6163989" y="4374525"/>
            <a:ext cx="93900" cy="93900"/>
          </a:xfrm>
          <a:prstGeom prst="ellipse">
            <a:avLst/>
          </a:prstGeom>
          <a:solidFill>
            <a:srgbClr val="FFB6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 name="Google Shape;25;p3"/>
          <p:cNvSpPr/>
          <p:nvPr/>
        </p:nvSpPr>
        <p:spPr>
          <a:xfrm>
            <a:off x="2757247" y="861970"/>
            <a:ext cx="300900" cy="300900"/>
          </a:xfrm>
          <a:prstGeom prst="ellipse">
            <a:avLst/>
          </a:prstGeom>
          <a:solidFill>
            <a:srgbClr val="9900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 name="Google Shape;26;p3"/>
          <p:cNvSpPr/>
          <p:nvPr/>
        </p:nvSpPr>
        <p:spPr>
          <a:xfrm>
            <a:off x="3509928" y="4757335"/>
            <a:ext cx="213000" cy="213000"/>
          </a:xfrm>
          <a:prstGeom prst="ellipse">
            <a:avLst/>
          </a:prstGeom>
          <a:solidFill>
            <a:srgbClr val="02BDC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 name="Google Shape;27;p3"/>
          <p:cNvSpPr/>
          <p:nvPr/>
        </p:nvSpPr>
        <p:spPr>
          <a:xfrm>
            <a:off x="5494851" y="4374527"/>
            <a:ext cx="413400" cy="413400"/>
          </a:xfrm>
          <a:prstGeom prst="ellipse">
            <a:avLst/>
          </a:prstGeom>
          <a:solidFill>
            <a:srgbClr val="9900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 name="Google Shape;28;p3"/>
          <p:cNvSpPr txBox="1"/>
          <p:nvPr>
            <p:ph type="ctrTitle"/>
          </p:nvPr>
        </p:nvSpPr>
        <p:spPr>
          <a:xfrm>
            <a:off x="2886100" y="1888150"/>
            <a:ext cx="3371700" cy="1159800"/>
          </a:xfrm>
          <a:prstGeom prst="rect">
            <a:avLst/>
          </a:prstGeom>
        </p:spPr>
        <p:txBody>
          <a:bodyPr anchorCtr="0" anchor="b" bIns="91425" lIns="91425" spcFirstLastPara="1" rIns="91425" wrap="square" tIns="91425">
            <a:noAutofit/>
          </a:bodyPr>
          <a:lstStyle>
            <a:lvl1pPr lvl="0" rtl="0" algn="ctr">
              <a:spcBef>
                <a:spcPts val="0"/>
              </a:spcBef>
              <a:spcAft>
                <a:spcPts val="0"/>
              </a:spcAft>
              <a:buClr>
                <a:schemeClr val="accent1"/>
              </a:buClr>
              <a:buSzPts val="3000"/>
              <a:buFont typeface="Ubuntu Light"/>
              <a:buNone/>
              <a:defRPr sz="3000">
                <a:solidFill>
                  <a:schemeClr val="accent1"/>
                </a:solidFill>
                <a:latin typeface="Ubuntu Light"/>
                <a:ea typeface="Ubuntu Light"/>
                <a:cs typeface="Ubuntu Light"/>
                <a:sym typeface="Ubuntu Light"/>
              </a:defRPr>
            </a:lvl1pPr>
            <a:lvl2pPr lvl="1" rtl="0" algn="ctr">
              <a:spcBef>
                <a:spcPts val="0"/>
              </a:spcBef>
              <a:spcAft>
                <a:spcPts val="0"/>
              </a:spcAft>
              <a:buClr>
                <a:schemeClr val="accent1"/>
              </a:buClr>
              <a:buSzPts val="3000"/>
              <a:buNone/>
              <a:defRPr sz="3000">
                <a:solidFill>
                  <a:schemeClr val="accent1"/>
                </a:solidFill>
              </a:defRPr>
            </a:lvl2pPr>
            <a:lvl3pPr lvl="2" rtl="0" algn="ctr">
              <a:spcBef>
                <a:spcPts val="0"/>
              </a:spcBef>
              <a:spcAft>
                <a:spcPts val="0"/>
              </a:spcAft>
              <a:buClr>
                <a:schemeClr val="accent1"/>
              </a:buClr>
              <a:buSzPts val="3000"/>
              <a:buNone/>
              <a:defRPr sz="3000">
                <a:solidFill>
                  <a:schemeClr val="accent1"/>
                </a:solidFill>
              </a:defRPr>
            </a:lvl3pPr>
            <a:lvl4pPr lvl="3" rtl="0" algn="ctr">
              <a:spcBef>
                <a:spcPts val="0"/>
              </a:spcBef>
              <a:spcAft>
                <a:spcPts val="0"/>
              </a:spcAft>
              <a:buClr>
                <a:schemeClr val="accent1"/>
              </a:buClr>
              <a:buSzPts val="3000"/>
              <a:buNone/>
              <a:defRPr sz="3000">
                <a:solidFill>
                  <a:schemeClr val="accent1"/>
                </a:solidFill>
              </a:defRPr>
            </a:lvl4pPr>
            <a:lvl5pPr lvl="4" rtl="0" algn="ctr">
              <a:spcBef>
                <a:spcPts val="0"/>
              </a:spcBef>
              <a:spcAft>
                <a:spcPts val="0"/>
              </a:spcAft>
              <a:buClr>
                <a:schemeClr val="accent1"/>
              </a:buClr>
              <a:buSzPts val="3000"/>
              <a:buNone/>
              <a:defRPr sz="3000">
                <a:solidFill>
                  <a:schemeClr val="accent1"/>
                </a:solidFill>
              </a:defRPr>
            </a:lvl5pPr>
            <a:lvl6pPr lvl="5" rtl="0" algn="ctr">
              <a:spcBef>
                <a:spcPts val="0"/>
              </a:spcBef>
              <a:spcAft>
                <a:spcPts val="0"/>
              </a:spcAft>
              <a:buClr>
                <a:schemeClr val="accent1"/>
              </a:buClr>
              <a:buSzPts val="3000"/>
              <a:buNone/>
              <a:defRPr sz="3000">
                <a:solidFill>
                  <a:schemeClr val="accent1"/>
                </a:solidFill>
              </a:defRPr>
            </a:lvl6pPr>
            <a:lvl7pPr lvl="6" rtl="0" algn="ctr">
              <a:spcBef>
                <a:spcPts val="0"/>
              </a:spcBef>
              <a:spcAft>
                <a:spcPts val="0"/>
              </a:spcAft>
              <a:buClr>
                <a:schemeClr val="accent1"/>
              </a:buClr>
              <a:buSzPts val="3000"/>
              <a:buNone/>
              <a:defRPr sz="3000">
                <a:solidFill>
                  <a:schemeClr val="accent1"/>
                </a:solidFill>
              </a:defRPr>
            </a:lvl7pPr>
            <a:lvl8pPr lvl="7" rtl="0" algn="ctr">
              <a:spcBef>
                <a:spcPts val="0"/>
              </a:spcBef>
              <a:spcAft>
                <a:spcPts val="0"/>
              </a:spcAft>
              <a:buClr>
                <a:schemeClr val="accent1"/>
              </a:buClr>
              <a:buSzPts val="3000"/>
              <a:buNone/>
              <a:defRPr sz="3000">
                <a:solidFill>
                  <a:schemeClr val="accent1"/>
                </a:solidFill>
              </a:defRPr>
            </a:lvl8pPr>
            <a:lvl9pPr lvl="8" rtl="0" algn="ctr">
              <a:spcBef>
                <a:spcPts val="0"/>
              </a:spcBef>
              <a:spcAft>
                <a:spcPts val="0"/>
              </a:spcAft>
              <a:buClr>
                <a:schemeClr val="accent1"/>
              </a:buClr>
              <a:buSzPts val="3000"/>
              <a:buNone/>
              <a:defRPr sz="3000">
                <a:solidFill>
                  <a:schemeClr val="accent1"/>
                </a:solidFill>
              </a:defRPr>
            </a:lvl9pPr>
          </a:lstStyle>
          <a:p/>
        </p:txBody>
      </p:sp>
      <p:sp>
        <p:nvSpPr>
          <p:cNvPr id="29" name="Google Shape;29;p3"/>
          <p:cNvSpPr txBox="1"/>
          <p:nvPr>
            <p:ph idx="1" type="subTitle"/>
          </p:nvPr>
        </p:nvSpPr>
        <p:spPr>
          <a:xfrm>
            <a:off x="2886100" y="2916252"/>
            <a:ext cx="3371700" cy="784800"/>
          </a:xfrm>
          <a:prstGeom prst="rect">
            <a:avLst/>
          </a:prstGeom>
        </p:spPr>
        <p:txBody>
          <a:bodyPr anchorCtr="0" anchor="t" bIns="91425" lIns="91425" spcFirstLastPara="1" rIns="91425" wrap="square" tIns="91425">
            <a:noAutofit/>
          </a:bodyPr>
          <a:lstStyle>
            <a:lvl1pPr lvl="0" rtl="0" algn="ctr">
              <a:spcBef>
                <a:spcPts val="0"/>
              </a:spcBef>
              <a:spcAft>
                <a:spcPts val="0"/>
              </a:spcAft>
              <a:buClr>
                <a:schemeClr val="accent2"/>
              </a:buClr>
              <a:buSzPts val="2000"/>
              <a:buFont typeface="Ubuntu Light"/>
              <a:buNone/>
              <a:defRPr>
                <a:solidFill>
                  <a:schemeClr val="accent2"/>
                </a:solidFill>
                <a:latin typeface="Ubuntu Light"/>
                <a:ea typeface="Ubuntu Light"/>
                <a:cs typeface="Ubuntu Light"/>
                <a:sym typeface="Ubuntu Light"/>
              </a:defRPr>
            </a:lvl1pPr>
            <a:lvl2pPr lvl="1" rtl="0" algn="ctr">
              <a:spcBef>
                <a:spcPts val="1000"/>
              </a:spcBef>
              <a:spcAft>
                <a:spcPts val="0"/>
              </a:spcAft>
              <a:buClr>
                <a:schemeClr val="accent2"/>
              </a:buClr>
              <a:buSzPts val="3000"/>
              <a:buNone/>
              <a:defRPr sz="3000">
                <a:solidFill>
                  <a:schemeClr val="accent2"/>
                </a:solidFill>
              </a:defRPr>
            </a:lvl2pPr>
            <a:lvl3pPr lvl="2" rtl="0" algn="ctr">
              <a:spcBef>
                <a:spcPts val="1000"/>
              </a:spcBef>
              <a:spcAft>
                <a:spcPts val="0"/>
              </a:spcAft>
              <a:buClr>
                <a:schemeClr val="accent2"/>
              </a:buClr>
              <a:buSzPts val="3000"/>
              <a:buNone/>
              <a:defRPr sz="3000">
                <a:solidFill>
                  <a:schemeClr val="accent2"/>
                </a:solidFill>
              </a:defRPr>
            </a:lvl3pPr>
            <a:lvl4pPr lvl="3" rtl="0" algn="ctr">
              <a:spcBef>
                <a:spcPts val="1000"/>
              </a:spcBef>
              <a:spcAft>
                <a:spcPts val="0"/>
              </a:spcAft>
              <a:buClr>
                <a:schemeClr val="accent2"/>
              </a:buClr>
              <a:buSzPts val="3000"/>
              <a:buNone/>
              <a:defRPr sz="3000">
                <a:solidFill>
                  <a:schemeClr val="accent2"/>
                </a:solidFill>
              </a:defRPr>
            </a:lvl4pPr>
            <a:lvl5pPr lvl="4" rtl="0" algn="ctr">
              <a:spcBef>
                <a:spcPts val="1000"/>
              </a:spcBef>
              <a:spcAft>
                <a:spcPts val="0"/>
              </a:spcAft>
              <a:buClr>
                <a:schemeClr val="accent2"/>
              </a:buClr>
              <a:buSzPts val="3000"/>
              <a:buNone/>
              <a:defRPr sz="3000">
                <a:solidFill>
                  <a:schemeClr val="accent2"/>
                </a:solidFill>
              </a:defRPr>
            </a:lvl5pPr>
            <a:lvl6pPr lvl="5" rtl="0" algn="ctr">
              <a:spcBef>
                <a:spcPts val="1000"/>
              </a:spcBef>
              <a:spcAft>
                <a:spcPts val="0"/>
              </a:spcAft>
              <a:buClr>
                <a:schemeClr val="accent2"/>
              </a:buClr>
              <a:buSzPts val="3000"/>
              <a:buNone/>
              <a:defRPr sz="3000">
                <a:solidFill>
                  <a:schemeClr val="accent2"/>
                </a:solidFill>
              </a:defRPr>
            </a:lvl6pPr>
            <a:lvl7pPr lvl="6" rtl="0" algn="ctr">
              <a:spcBef>
                <a:spcPts val="1000"/>
              </a:spcBef>
              <a:spcAft>
                <a:spcPts val="0"/>
              </a:spcAft>
              <a:buClr>
                <a:schemeClr val="accent2"/>
              </a:buClr>
              <a:buSzPts val="3000"/>
              <a:buNone/>
              <a:defRPr sz="3000">
                <a:solidFill>
                  <a:schemeClr val="accent2"/>
                </a:solidFill>
              </a:defRPr>
            </a:lvl7pPr>
            <a:lvl8pPr lvl="7" rtl="0" algn="ctr">
              <a:spcBef>
                <a:spcPts val="1000"/>
              </a:spcBef>
              <a:spcAft>
                <a:spcPts val="0"/>
              </a:spcAft>
              <a:buClr>
                <a:schemeClr val="accent2"/>
              </a:buClr>
              <a:buSzPts val="3000"/>
              <a:buNone/>
              <a:defRPr sz="3000">
                <a:solidFill>
                  <a:schemeClr val="accent2"/>
                </a:solidFill>
              </a:defRPr>
            </a:lvl8pPr>
            <a:lvl9pPr lvl="8" rtl="0" algn="ctr">
              <a:spcBef>
                <a:spcPts val="1000"/>
              </a:spcBef>
              <a:spcAft>
                <a:spcPts val="1000"/>
              </a:spcAft>
              <a:buClr>
                <a:schemeClr val="accent2"/>
              </a:buClr>
              <a:buSzPts val="3000"/>
              <a:buNone/>
              <a:defRPr sz="3000">
                <a:solidFill>
                  <a:schemeClr val="accent2"/>
                </a:solidFill>
              </a:defRPr>
            </a:lvl9pPr>
          </a:lstStyle>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Quote">
  <p:cSld name="TITLE_1_1">
    <p:spTree>
      <p:nvGrpSpPr>
        <p:cNvPr id="30" name="Shape 30"/>
        <p:cNvGrpSpPr/>
        <p:nvPr/>
      </p:nvGrpSpPr>
      <p:grpSpPr>
        <a:xfrm>
          <a:off x="0" y="0"/>
          <a:ext cx="0" cy="0"/>
          <a:chOff x="0" y="0"/>
          <a:chExt cx="0" cy="0"/>
        </a:xfrm>
      </p:grpSpPr>
      <p:sp>
        <p:nvSpPr>
          <p:cNvPr id="31" name="Google Shape;31;p4"/>
          <p:cNvSpPr/>
          <p:nvPr/>
        </p:nvSpPr>
        <p:spPr>
          <a:xfrm>
            <a:off x="407150" y="407075"/>
            <a:ext cx="8329800" cy="4329300"/>
          </a:xfrm>
          <a:prstGeom prst="rect">
            <a:avLst/>
          </a:pr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 name="Google Shape;32;p4"/>
          <p:cNvSpPr/>
          <p:nvPr/>
        </p:nvSpPr>
        <p:spPr>
          <a:xfrm>
            <a:off x="3811800" y="-194800"/>
            <a:ext cx="1520400" cy="1520400"/>
          </a:xfrm>
          <a:prstGeom prst="ellipse">
            <a:avLst/>
          </a:prstGeom>
          <a:solidFill>
            <a:srgbClr val="02BDC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 name="Google Shape;33;p4"/>
          <p:cNvSpPr/>
          <p:nvPr/>
        </p:nvSpPr>
        <p:spPr>
          <a:xfrm>
            <a:off x="4982150" y="734775"/>
            <a:ext cx="774600" cy="774600"/>
          </a:xfrm>
          <a:prstGeom prst="ellipse">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 name="Google Shape;34;p4"/>
          <p:cNvSpPr/>
          <p:nvPr/>
        </p:nvSpPr>
        <p:spPr>
          <a:xfrm>
            <a:off x="3469949" y="810973"/>
            <a:ext cx="213000" cy="213000"/>
          </a:xfrm>
          <a:prstGeom prst="ellipse">
            <a:avLst/>
          </a:prstGeom>
          <a:solidFill>
            <a:srgbClr val="FF975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 name="Google Shape;35;p4"/>
          <p:cNvSpPr/>
          <p:nvPr/>
        </p:nvSpPr>
        <p:spPr>
          <a:xfrm>
            <a:off x="3109875" y="154418"/>
            <a:ext cx="508800" cy="508800"/>
          </a:xfrm>
          <a:prstGeom prst="ellipse">
            <a:avLst/>
          </a:prstGeom>
          <a:solidFill>
            <a:srgbClr val="FC4540">
              <a:alpha val="788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 name="Google Shape;36;p4"/>
          <p:cNvSpPr/>
          <p:nvPr/>
        </p:nvSpPr>
        <p:spPr>
          <a:xfrm>
            <a:off x="5395528" y="-85690"/>
            <a:ext cx="213000" cy="213000"/>
          </a:xfrm>
          <a:prstGeom prst="ellipse">
            <a:avLst/>
          </a:prstGeom>
          <a:solidFill>
            <a:srgbClr val="FC406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 name="Google Shape;37;p4"/>
          <p:cNvSpPr/>
          <p:nvPr/>
        </p:nvSpPr>
        <p:spPr>
          <a:xfrm>
            <a:off x="-140400" y="3784204"/>
            <a:ext cx="1097700" cy="1097700"/>
          </a:xfrm>
          <a:prstGeom prst="ellipse">
            <a:avLst/>
          </a:prstGeom>
          <a:solidFill>
            <a:srgbClr val="02BDC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 name="Google Shape;38;p4"/>
          <p:cNvSpPr/>
          <p:nvPr/>
        </p:nvSpPr>
        <p:spPr>
          <a:xfrm>
            <a:off x="8079301" y="4416226"/>
            <a:ext cx="879300" cy="879300"/>
          </a:xfrm>
          <a:prstGeom prst="ellipse">
            <a:avLst/>
          </a:prstGeom>
          <a:solidFill>
            <a:srgbClr val="FC406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 name="Google Shape;39;p4"/>
          <p:cNvSpPr/>
          <p:nvPr/>
        </p:nvSpPr>
        <p:spPr>
          <a:xfrm>
            <a:off x="407150" y="4701449"/>
            <a:ext cx="336900" cy="336900"/>
          </a:xfrm>
          <a:prstGeom prst="ellipse">
            <a:avLst/>
          </a:prstGeom>
          <a:solidFill>
            <a:srgbClr val="FC4540">
              <a:alpha val="788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 name="Google Shape;40;p4"/>
          <p:cNvSpPr/>
          <p:nvPr/>
        </p:nvSpPr>
        <p:spPr>
          <a:xfrm>
            <a:off x="8896576" y="4123321"/>
            <a:ext cx="292800" cy="292800"/>
          </a:xfrm>
          <a:prstGeom prst="ellipse">
            <a:avLst/>
          </a:prstGeom>
          <a:solidFill>
            <a:srgbClr val="FF975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 name="Google Shape;41;p4"/>
          <p:cNvSpPr/>
          <p:nvPr/>
        </p:nvSpPr>
        <p:spPr>
          <a:xfrm>
            <a:off x="7800547" y="4653308"/>
            <a:ext cx="213000" cy="213000"/>
          </a:xfrm>
          <a:prstGeom prst="ellipse">
            <a:avLst/>
          </a:prstGeom>
          <a:solidFill>
            <a:srgbClr val="02BDC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 name="Google Shape;42;p4"/>
          <p:cNvSpPr/>
          <p:nvPr/>
        </p:nvSpPr>
        <p:spPr>
          <a:xfrm>
            <a:off x="8471997" y="4203227"/>
            <a:ext cx="93900" cy="93900"/>
          </a:xfrm>
          <a:prstGeom prst="ellipse">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 name="Google Shape;43;p4"/>
          <p:cNvSpPr/>
          <p:nvPr/>
        </p:nvSpPr>
        <p:spPr>
          <a:xfrm>
            <a:off x="528659" y="3509275"/>
            <a:ext cx="213000" cy="213000"/>
          </a:xfrm>
          <a:prstGeom prst="ellipse">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 name="Google Shape;44;p4"/>
          <p:cNvSpPr/>
          <p:nvPr/>
        </p:nvSpPr>
        <p:spPr>
          <a:xfrm>
            <a:off x="8327788" y="4664713"/>
            <a:ext cx="382244" cy="382244"/>
          </a:xfrm>
          <a:custGeom>
            <a:rect b="b" l="l" r="r" t="t"/>
            <a:pathLst>
              <a:path extrusionOk="0" fill="none" h="16027" w="16027">
                <a:moveTo>
                  <a:pt x="14029" y="4019"/>
                </a:moveTo>
                <a:lnTo>
                  <a:pt x="14029" y="4019"/>
                </a:lnTo>
                <a:lnTo>
                  <a:pt x="14200" y="3849"/>
                </a:lnTo>
                <a:lnTo>
                  <a:pt x="14395" y="3752"/>
                </a:lnTo>
                <a:lnTo>
                  <a:pt x="14614" y="3678"/>
                </a:lnTo>
                <a:lnTo>
                  <a:pt x="14809" y="3630"/>
                </a:lnTo>
                <a:lnTo>
                  <a:pt x="15028" y="3581"/>
                </a:lnTo>
                <a:lnTo>
                  <a:pt x="15247" y="3484"/>
                </a:lnTo>
                <a:lnTo>
                  <a:pt x="15442" y="3362"/>
                </a:lnTo>
                <a:lnTo>
                  <a:pt x="15661" y="3191"/>
                </a:lnTo>
                <a:lnTo>
                  <a:pt x="15661" y="3191"/>
                </a:lnTo>
                <a:lnTo>
                  <a:pt x="15832" y="2997"/>
                </a:lnTo>
                <a:lnTo>
                  <a:pt x="15929" y="2777"/>
                </a:lnTo>
                <a:lnTo>
                  <a:pt x="16002" y="2534"/>
                </a:lnTo>
                <a:lnTo>
                  <a:pt x="16026" y="2266"/>
                </a:lnTo>
                <a:lnTo>
                  <a:pt x="16026" y="2266"/>
                </a:lnTo>
                <a:lnTo>
                  <a:pt x="16002" y="2047"/>
                </a:lnTo>
                <a:lnTo>
                  <a:pt x="15978" y="1827"/>
                </a:lnTo>
                <a:lnTo>
                  <a:pt x="15905" y="1633"/>
                </a:lnTo>
                <a:lnTo>
                  <a:pt x="15807" y="1413"/>
                </a:lnTo>
                <a:lnTo>
                  <a:pt x="15710" y="1243"/>
                </a:lnTo>
                <a:lnTo>
                  <a:pt x="15588" y="1048"/>
                </a:lnTo>
                <a:lnTo>
                  <a:pt x="15466" y="878"/>
                </a:lnTo>
                <a:lnTo>
                  <a:pt x="15320" y="707"/>
                </a:lnTo>
                <a:lnTo>
                  <a:pt x="15320" y="707"/>
                </a:lnTo>
                <a:lnTo>
                  <a:pt x="15150" y="561"/>
                </a:lnTo>
                <a:lnTo>
                  <a:pt x="14979" y="439"/>
                </a:lnTo>
                <a:lnTo>
                  <a:pt x="14784" y="317"/>
                </a:lnTo>
                <a:lnTo>
                  <a:pt x="14590" y="196"/>
                </a:lnTo>
                <a:lnTo>
                  <a:pt x="14395" y="123"/>
                </a:lnTo>
                <a:lnTo>
                  <a:pt x="14175" y="50"/>
                </a:lnTo>
                <a:lnTo>
                  <a:pt x="13981" y="25"/>
                </a:lnTo>
                <a:lnTo>
                  <a:pt x="13761" y="1"/>
                </a:lnTo>
                <a:lnTo>
                  <a:pt x="13761" y="1"/>
                </a:lnTo>
                <a:lnTo>
                  <a:pt x="13494" y="25"/>
                </a:lnTo>
                <a:lnTo>
                  <a:pt x="13250" y="98"/>
                </a:lnTo>
                <a:lnTo>
                  <a:pt x="13031" y="196"/>
                </a:lnTo>
                <a:lnTo>
                  <a:pt x="12836" y="366"/>
                </a:lnTo>
                <a:lnTo>
                  <a:pt x="12836" y="366"/>
                </a:lnTo>
                <a:lnTo>
                  <a:pt x="12665" y="561"/>
                </a:lnTo>
                <a:lnTo>
                  <a:pt x="12544" y="780"/>
                </a:lnTo>
                <a:lnTo>
                  <a:pt x="12471" y="975"/>
                </a:lnTo>
                <a:lnTo>
                  <a:pt x="12422" y="1194"/>
                </a:lnTo>
                <a:lnTo>
                  <a:pt x="12349" y="1413"/>
                </a:lnTo>
                <a:lnTo>
                  <a:pt x="12276" y="1608"/>
                </a:lnTo>
                <a:lnTo>
                  <a:pt x="12178" y="1827"/>
                </a:lnTo>
                <a:lnTo>
                  <a:pt x="12008" y="1998"/>
                </a:lnTo>
                <a:lnTo>
                  <a:pt x="12008" y="1998"/>
                </a:lnTo>
                <a:lnTo>
                  <a:pt x="11740" y="2266"/>
                </a:lnTo>
                <a:lnTo>
                  <a:pt x="11496" y="2436"/>
                </a:lnTo>
                <a:lnTo>
                  <a:pt x="11277" y="2534"/>
                </a:lnTo>
                <a:lnTo>
                  <a:pt x="11082" y="2582"/>
                </a:lnTo>
                <a:lnTo>
                  <a:pt x="10888" y="2582"/>
                </a:lnTo>
                <a:lnTo>
                  <a:pt x="10717" y="2534"/>
                </a:lnTo>
                <a:lnTo>
                  <a:pt x="10547" y="2412"/>
                </a:lnTo>
                <a:lnTo>
                  <a:pt x="10376" y="2290"/>
                </a:lnTo>
                <a:lnTo>
                  <a:pt x="10206" y="2095"/>
                </a:lnTo>
                <a:lnTo>
                  <a:pt x="10035" y="1901"/>
                </a:lnTo>
                <a:lnTo>
                  <a:pt x="9670" y="1413"/>
                </a:lnTo>
                <a:lnTo>
                  <a:pt x="9231" y="878"/>
                </a:lnTo>
                <a:lnTo>
                  <a:pt x="8988" y="585"/>
                </a:lnTo>
                <a:lnTo>
                  <a:pt x="8720" y="293"/>
                </a:lnTo>
                <a:lnTo>
                  <a:pt x="8720" y="293"/>
                </a:lnTo>
                <a:lnTo>
                  <a:pt x="8574" y="171"/>
                </a:lnTo>
                <a:lnTo>
                  <a:pt x="8379" y="74"/>
                </a:lnTo>
                <a:lnTo>
                  <a:pt x="8209" y="25"/>
                </a:lnTo>
                <a:lnTo>
                  <a:pt x="8014" y="1"/>
                </a:lnTo>
                <a:lnTo>
                  <a:pt x="8014" y="1"/>
                </a:lnTo>
                <a:lnTo>
                  <a:pt x="7916" y="25"/>
                </a:lnTo>
                <a:lnTo>
                  <a:pt x="7770" y="98"/>
                </a:lnTo>
                <a:lnTo>
                  <a:pt x="7307" y="366"/>
                </a:lnTo>
                <a:lnTo>
                  <a:pt x="7039" y="537"/>
                </a:lnTo>
                <a:lnTo>
                  <a:pt x="6747" y="756"/>
                </a:lnTo>
                <a:lnTo>
                  <a:pt x="6431" y="975"/>
                </a:lnTo>
                <a:lnTo>
                  <a:pt x="6138" y="1243"/>
                </a:lnTo>
                <a:lnTo>
                  <a:pt x="5870" y="1511"/>
                </a:lnTo>
                <a:lnTo>
                  <a:pt x="5627" y="1803"/>
                </a:lnTo>
                <a:lnTo>
                  <a:pt x="5432" y="2095"/>
                </a:lnTo>
                <a:lnTo>
                  <a:pt x="5359" y="2242"/>
                </a:lnTo>
                <a:lnTo>
                  <a:pt x="5310" y="2412"/>
                </a:lnTo>
                <a:lnTo>
                  <a:pt x="5262" y="2558"/>
                </a:lnTo>
                <a:lnTo>
                  <a:pt x="5237" y="2704"/>
                </a:lnTo>
                <a:lnTo>
                  <a:pt x="5237" y="2850"/>
                </a:lnTo>
                <a:lnTo>
                  <a:pt x="5262" y="3021"/>
                </a:lnTo>
                <a:lnTo>
                  <a:pt x="5310" y="3167"/>
                </a:lnTo>
                <a:lnTo>
                  <a:pt x="5383" y="3313"/>
                </a:lnTo>
                <a:lnTo>
                  <a:pt x="5481" y="3459"/>
                </a:lnTo>
                <a:lnTo>
                  <a:pt x="5603" y="3605"/>
                </a:lnTo>
                <a:lnTo>
                  <a:pt x="5603" y="3605"/>
                </a:lnTo>
                <a:lnTo>
                  <a:pt x="5797" y="3752"/>
                </a:lnTo>
                <a:lnTo>
                  <a:pt x="5992" y="3849"/>
                </a:lnTo>
                <a:lnTo>
                  <a:pt x="6187" y="3946"/>
                </a:lnTo>
                <a:lnTo>
                  <a:pt x="6406" y="3995"/>
                </a:lnTo>
                <a:lnTo>
                  <a:pt x="6625" y="4044"/>
                </a:lnTo>
                <a:lnTo>
                  <a:pt x="6845" y="4141"/>
                </a:lnTo>
                <a:lnTo>
                  <a:pt x="7039" y="4239"/>
                </a:lnTo>
                <a:lnTo>
                  <a:pt x="7234" y="4409"/>
                </a:lnTo>
                <a:lnTo>
                  <a:pt x="7234" y="4409"/>
                </a:lnTo>
                <a:lnTo>
                  <a:pt x="7405" y="4604"/>
                </a:lnTo>
                <a:lnTo>
                  <a:pt x="7502" y="4823"/>
                </a:lnTo>
                <a:lnTo>
                  <a:pt x="7575" y="5067"/>
                </a:lnTo>
                <a:lnTo>
                  <a:pt x="7600" y="5359"/>
                </a:lnTo>
                <a:lnTo>
                  <a:pt x="7600" y="5359"/>
                </a:lnTo>
                <a:lnTo>
                  <a:pt x="7575" y="5554"/>
                </a:lnTo>
                <a:lnTo>
                  <a:pt x="7551" y="5773"/>
                </a:lnTo>
                <a:lnTo>
                  <a:pt x="7478" y="5968"/>
                </a:lnTo>
                <a:lnTo>
                  <a:pt x="7405" y="6163"/>
                </a:lnTo>
                <a:lnTo>
                  <a:pt x="7307" y="6357"/>
                </a:lnTo>
                <a:lnTo>
                  <a:pt x="7186" y="6552"/>
                </a:lnTo>
                <a:lnTo>
                  <a:pt x="7039" y="6723"/>
                </a:lnTo>
                <a:lnTo>
                  <a:pt x="6893" y="6893"/>
                </a:lnTo>
                <a:lnTo>
                  <a:pt x="6893" y="6893"/>
                </a:lnTo>
                <a:lnTo>
                  <a:pt x="6723" y="7039"/>
                </a:lnTo>
                <a:lnTo>
                  <a:pt x="6552" y="7186"/>
                </a:lnTo>
                <a:lnTo>
                  <a:pt x="6382" y="7283"/>
                </a:lnTo>
                <a:lnTo>
                  <a:pt x="6187" y="7405"/>
                </a:lnTo>
                <a:lnTo>
                  <a:pt x="5992" y="7478"/>
                </a:lnTo>
                <a:lnTo>
                  <a:pt x="5773" y="7551"/>
                </a:lnTo>
                <a:lnTo>
                  <a:pt x="5554" y="7575"/>
                </a:lnTo>
                <a:lnTo>
                  <a:pt x="5359" y="7600"/>
                </a:lnTo>
                <a:lnTo>
                  <a:pt x="5359" y="7600"/>
                </a:lnTo>
                <a:lnTo>
                  <a:pt x="5091" y="7575"/>
                </a:lnTo>
                <a:lnTo>
                  <a:pt x="4848" y="7502"/>
                </a:lnTo>
                <a:lnTo>
                  <a:pt x="4604" y="7405"/>
                </a:lnTo>
                <a:lnTo>
                  <a:pt x="4409" y="7234"/>
                </a:lnTo>
                <a:lnTo>
                  <a:pt x="4409" y="7234"/>
                </a:lnTo>
                <a:lnTo>
                  <a:pt x="4239" y="7039"/>
                </a:lnTo>
                <a:lnTo>
                  <a:pt x="4117" y="6820"/>
                </a:lnTo>
                <a:lnTo>
                  <a:pt x="4044" y="6601"/>
                </a:lnTo>
                <a:lnTo>
                  <a:pt x="3971" y="6382"/>
                </a:lnTo>
                <a:lnTo>
                  <a:pt x="3922" y="6187"/>
                </a:lnTo>
                <a:lnTo>
                  <a:pt x="3849" y="5992"/>
                </a:lnTo>
                <a:lnTo>
                  <a:pt x="3752" y="5797"/>
                </a:lnTo>
                <a:lnTo>
                  <a:pt x="3605" y="5602"/>
                </a:lnTo>
                <a:lnTo>
                  <a:pt x="3605" y="5602"/>
                </a:lnTo>
                <a:lnTo>
                  <a:pt x="3459" y="5481"/>
                </a:lnTo>
                <a:lnTo>
                  <a:pt x="3313" y="5383"/>
                </a:lnTo>
                <a:lnTo>
                  <a:pt x="3167" y="5310"/>
                </a:lnTo>
                <a:lnTo>
                  <a:pt x="3021" y="5262"/>
                </a:lnTo>
                <a:lnTo>
                  <a:pt x="2850" y="5237"/>
                </a:lnTo>
                <a:lnTo>
                  <a:pt x="2704" y="5237"/>
                </a:lnTo>
                <a:lnTo>
                  <a:pt x="2558" y="5262"/>
                </a:lnTo>
                <a:lnTo>
                  <a:pt x="2412" y="5310"/>
                </a:lnTo>
                <a:lnTo>
                  <a:pt x="2242" y="5359"/>
                </a:lnTo>
                <a:lnTo>
                  <a:pt x="2095" y="5432"/>
                </a:lnTo>
                <a:lnTo>
                  <a:pt x="1803" y="5627"/>
                </a:lnTo>
                <a:lnTo>
                  <a:pt x="1511" y="5870"/>
                </a:lnTo>
                <a:lnTo>
                  <a:pt x="1243" y="6138"/>
                </a:lnTo>
                <a:lnTo>
                  <a:pt x="975" y="6431"/>
                </a:lnTo>
                <a:lnTo>
                  <a:pt x="756" y="6747"/>
                </a:lnTo>
                <a:lnTo>
                  <a:pt x="537" y="7039"/>
                </a:lnTo>
                <a:lnTo>
                  <a:pt x="366" y="7307"/>
                </a:lnTo>
                <a:lnTo>
                  <a:pt x="98" y="7770"/>
                </a:lnTo>
                <a:lnTo>
                  <a:pt x="25" y="7916"/>
                </a:lnTo>
                <a:lnTo>
                  <a:pt x="1" y="8014"/>
                </a:lnTo>
                <a:lnTo>
                  <a:pt x="1" y="8014"/>
                </a:lnTo>
                <a:lnTo>
                  <a:pt x="25" y="8208"/>
                </a:lnTo>
                <a:lnTo>
                  <a:pt x="74" y="8379"/>
                </a:lnTo>
                <a:lnTo>
                  <a:pt x="171" y="8574"/>
                </a:lnTo>
                <a:lnTo>
                  <a:pt x="293" y="8720"/>
                </a:lnTo>
                <a:lnTo>
                  <a:pt x="293" y="8720"/>
                </a:lnTo>
                <a:lnTo>
                  <a:pt x="585" y="8988"/>
                </a:lnTo>
                <a:lnTo>
                  <a:pt x="878" y="9231"/>
                </a:lnTo>
                <a:lnTo>
                  <a:pt x="1413" y="9670"/>
                </a:lnTo>
                <a:lnTo>
                  <a:pt x="1901" y="10035"/>
                </a:lnTo>
                <a:lnTo>
                  <a:pt x="2095" y="10206"/>
                </a:lnTo>
                <a:lnTo>
                  <a:pt x="2290" y="10376"/>
                </a:lnTo>
                <a:lnTo>
                  <a:pt x="2412" y="10547"/>
                </a:lnTo>
                <a:lnTo>
                  <a:pt x="2534" y="10717"/>
                </a:lnTo>
                <a:lnTo>
                  <a:pt x="2583" y="10888"/>
                </a:lnTo>
                <a:lnTo>
                  <a:pt x="2583" y="11082"/>
                </a:lnTo>
                <a:lnTo>
                  <a:pt x="2534" y="11277"/>
                </a:lnTo>
                <a:lnTo>
                  <a:pt x="2436" y="11496"/>
                </a:lnTo>
                <a:lnTo>
                  <a:pt x="2266" y="11740"/>
                </a:lnTo>
                <a:lnTo>
                  <a:pt x="1998" y="12008"/>
                </a:lnTo>
                <a:lnTo>
                  <a:pt x="1998" y="12008"/>
                </a:lnTo>
                <a:lnTo>
                  <a:pt x="1828" y="12178"/>
                </a:lnTo>
                <a:lnTo>
                  <a:pt x="1633" y="12276"/>
                </a:lnTo>
                <a:lnTo>
                  <a:pt x="1413" y="12349"/>
                </a:lnTo>
                <a:lnTo>
                  <a:pt x="1219" y="12398"/>
                </a:lnTo>
                <a:lnTo>
                  <a:pt x="999" y="12446"/>
                </a:lnTo>
                <a:lnTo>
                  <a:pt x="780" y="12544"/>
                </a:lnTo>
                <a:lnTo>
                  <a:pt x="585" y="12665"/>
                </a:lnTo>
                <a:lnTo>
                  <a:pt x="366" y="12836"/>
                </a:lnTo>
                <a:lnTo>
                  <a:pt x="366" y="12836"/>
                </a:lnTo>
                <a:lnTo>
                  <a:pt x="196" y="13031"/>
                </a:lnTo>
                <a:lnTo>
                  <a:pt x="98" y="13250"/>
                </a:lnTo>
                <a:lnTo>
                  <a:pt x="25" y="13493"/>
                </a:lnTo>
                <a:lnTo>
                  <a:pt x="1" y="13761"/>
                </a:lnTo>
                <a:lnTo>
                  <a:pt x="1" y="13761"/>
                </a:lnTo>
                <a:lnTo>
                  <a:pt x="25" y="13981"/>
                </a:lnTo>
                <a:lnTo>
                  <a:pt x="50" y="14200"/>
                </a:lnTo>
                <a:lnTo>
                  <a:pt x="123" y="14395"/>
                </a:lnTo>
                <a:lnTo>
                  <a:pt x="220" y="14614"/>
                </a:lnTo>
                <a:lnTo>
                  <a:pt x="318" y="14784"/>
                </a:lnTo>
                <a:lnTo>
                  <a:pt x="439" y="14979"/>
                </a:lnTo>
                <a:lnTo>
                  <a:pt x="561" y="15150"/>
                </a:lnTo>
                <a:lnTo>
                  <a:pt x="707" y="15320"/>
                </a:lnTo>
                <a:lnTo>
                  <a:pt x="707" y="15320"/>
                </a:lnTo>
                <a:lnTo>
                  <a:pt x="878" y="15466"/>
                </a:lnTo>
                <a:lnTo>
                  <a:pt x="1048" y="15588"/>
                </a:lnTo>
                <a:lnTo>
                  <a:pt x="1243" y="15710"/>
                </a:lnTo>
                <a:lnTo>
                  <a:pt x="1438" y="15832"/>
                </a:lnTo>
                <a:lnTo>
                  <a:pt x="1633" y="15905"/>
                </a:lnTo>
                <a:lnTo>
                  <a:pt x="1852" y="15978"/>
                </a:lnTo>
                <a:lnTo>
                  <a:pt x="2047" y="16002"/>
                </a:lnTo>
                <a:lnTo>
                  <a:pt x="2266" y="16026"/>
                </a:lnTo>
                <a:lnTo>
                  <a:pt x="2266" y="16026"/>
                </a:lnTo>
                <a:lnTo>
                  <a:pt x="2534" y="16002"/>
                </a:lnTo>
                <a:lnTo>
                  <a:pt x="2777" y="15929"/>
                </a:lnTo>
                <a:lnTo>
                  <a:pt x="2997" y="15832"/>
                </a:lnTo>
                <a:lnTo>
                  <a:pt x="3191" y="15661"/>
                </a:lnTo>
                <a:lnTo>
                  <a:pt x="3191" y="15661"/>
                </a:lnTo>
                <a:lnTo>
                  <a:pt x="3362" y="15466"/>
                </a:lnTo>
                <a:lnTo>
                  <a:pt x="3484" y="15247"/>
                </a:lnTo>
                <a:lnTo>
                  <a:pt x="3557" y="15052"/>
                </a:lnTo>
                <a:lnTo>
                  <a:pt x="3605" y="14833"/>
                </a:lnTo>
                <a:lnTo>
                  <a:pt x="3679" y="14614"/>
                </a:lnTo>
                <a:lnTo>
                  <a:pt x="3752" y="14419"/>
                </a:lnTo>
                <a:lnTo>
                  <a:pt x="3849" y="14200"/>
                </a:lnTo>
                <a:lnTo>
                  <a:pt x="4019" y="14029"/>
                </a:lnTo>
                <a:lnTo>
                  <a:pt x="4019" y="14029"/>
                </a:lnTo>
                <a:lnTo>
                  <a:pt x="4287" y="13786"/>
                </a:lnTo>
                <a:lnTo>
                  <a:pt x="4531" y="13591"/>
                </a:lnTo>
                <a:lnTo>
                  <a:pt x="4750" y="13493"/>
                </a:lnTo>
                <a:lnTo>
                  <a:pt x="4945" y="13445"/>
                </a:lnTo>
                <a:lnTo>
                  <a:pt x="5140" y="13445"/>
                </a:lnTo>
                <a:lnTo>
                  <a:pt x="5310" y="13493"/>
                </a:lnTo>
                <a:lnTo>
                  <a:pt x="5481" y="13615"/>
                </a:lnTo>
                <a:lnTo>
                  <a:pt x="5651" y="13737"/>
                </a:lnTo>
                <a:lnTo>
                  <a:pt x="5822" y="13932"/>
                </a:lnTo>
                <a:lnTo>
                  <a:pt x="5992" y="14127"/>
                </a:lnTo>
                <a:lnTo>
                  <a:pt x="6358" y="14614"/>
                </a:lnTo>
                <a:lnTo>
                  <a:pt x="6796" y="15150"/>
                </a:lnTo>
                <a:lnTo>
                  <a:pt x="7039" y="15442"/>
                </a:lnTo>
                <a:lnTo>
                  <a:pt x="7307" y="15734"/>
                </a:lnTo>
                <a:lnTo>
                  <a:pt x="7307" y="15734"/>
                </a:lnTo>
                <a:lnTo>
                  <a:pt x="7454" y="15856"/>
                </a:lnTo>
                <a:lnTo>
                  <a:pt x="7648" y="15953"/>
                </a:lnTo>
                <a:lnTo>
                  <a:pt x="7819" y="16002"/>
                </a:lnTo>
                <a:lnTo>
                  <a:pt x="8014" y="16026"/>
                </a:lnTo>
                <a:lnTo>
                  <a:pt x="8014" y="16026"/>
                </a:lnTo>
                <a:lnTo>
                  <a:pt x="8111" y="16002"/>
                </a:lnTo>
                <a:lnTo>
                  <a:pt x="8257" y="15929"/>
                </a:lnTo>
                <a:lnTo>
                  <a:pt x="8720" y="15661"/>
                </a:lnTo>
                <a:lnTo>
                  <a:pt x="8988" y="15491"/>
                </a:lnTo>
                <a:lnTo>
                  <a:pt x="9280" y="15271"/>
                </a:lnTo>
                <a:lnTo>
                  <a:pt x="9597" y="15052"/>
                </a:lnTo>
                <a:lnTo>
                  <a:pt x="9889" y="14784"/>
                </a:lnTo>
                <a:lnTo>
                  <a:pt x="10157" y="14516"/>
                </a:lnTo>
                <a:lnTo>
                  <a:pt x="10400" y="14224"/>
                </a:lnTo>
                <a:lnTo>
                  <a:pt x="10595" y="13932"/>
                </a:lnTo>
                <a:lnTo>
                  <a:pt x="10668" y="13786"/>
                </a:lnTo>
                <a:lnTo>
                  <a:pt x="10717" y="13615"/>
                </a:lnTo>
                <a:lnTo>
                  <a:pt x="10766" y="13469"/>
                </a:lnTo>
                <a:lnTo>
                  <a:pt x="10790" y="13323"/>
                </a:lnTo>
                <a:lnTo>
                  <a:pt x="10790" y="13177"/>
                </a:lnTo>
                <a:lnTo>
                  <a:pt x="10766" y="13006"/>
                </a:lnTo>
                <a:lnTo>
                  <a:pt x="10717" y="12860"/>
                </a:lnTo>
                <a:lnTo>
                  <a:pt x="10644" y="12714"/>
                </a:lnTo>
                <a:lnTo>
                  <a:pt x="10547" y="12568"/>
                </a:lnTo>
                <a:lnTo>
                  <a:pt x="10425" y="12422"/>
                </a:lnTo>
                <a:lnTo>
                  <a:pt x="10425" y="12422"/>
                </a:lnTo>
                <a:lnTo>
                  <a:pt x="10230" y="12276"/>
                </a:lnTo>
                <a:lnTo>
                  <a:pt x="10035" y="12178"/>
                </a:lnTo>
                <a:lnTo>
                  <a:pt x="9840" y="12105"/>
                </a:lnTo>
                <a:lnTo>
                  <a:pt x="9621" y="12032"/>
                </a:lnTo>
                <a:lnTo>
                  <a:pt x="9402" y="11983"/>
                </a:lnTo>
                <a:lnTo>
                  <a:pt x="9183" y="11886"/>
                </a:lnTo>
                <a:lnTo>
                  <a:pt x="8988" y="11789"/>
                </a:lnTo>
                <a:lnTo>
                  <a:pt x="8793" y="11618"/>
                </a:lnTo>
                <a:lnTo>
                  <a:pt x="8793" y="11618"/>
                </a:lnTo>
                <a:lnTo>
                  <a:pt x="8623" y="11423"/>
                </a:lnTo>
                <a:lnTo>
                  <a:pt x="8525" y="11204"/>
                </a:lnTo>
                <a:lnTo>
                  <a:pt x="8452" y="10961"/>
                </a:lnTo>
                <a:lnTo>
                  <a:pt x="8428" y="10668"/>
                </a:lnTo>
                <a:lnTo>
                  <a:pt x="8428" y="10668"/>
                </a:lnTo>
                <a:lnTo>
                  <a:pt x="8452" y="10473"/>
                </a:lnTo>
                <a:lnTo>
                  <a:pt x="8476" y="10254"/>
                </a:lnTo>
                <a:lnTo>
                  <a:pt x="8549" y="10059"/>
                </a:lnTo>
                <a:lnTo>
                  <a:pt x="8623" y="9865"/>
                </a:lnTo>
                <a:lnTo>
                  <a:pt x="8720" y="9670"/>
                </a:lnTo>
                <a:lnTo>
                  <a:pt x="8842" y="9475"/>
                </a:lnTo>
                <a:lnTo>
                  <a:pt x="8988" y="9304"/>
                </a:lnTo>
                <a:lnTo>
                  <a:pt x="9134" y="9134"/>
                </a:lnTo>
                <a:lnTo>
                  <a:pt x="9134" y="9134"/>
                </a:lnTo>
                <a:lnTo>
                  <a:pt x="9304" y="8988"/>
                </a:lnTo>
                <a:lnTo>
                  <a:pt x="9475" y="8866"/>
                </a:lnTo>
                <a:lnTo>
                  <a:pt x="9645" y="8744"/>
                </a:lnTo>
                <a:lnTo>
                  <a:pt x="9840" y="8622"/>
                </a:lnTo>
                <a:lnTo>
                  <a:pt x="10035" y="8549"/>
                </a:lnTo>
                <a:lnTo>
                  <a:pt x="10254" y="8476"/>
                </a:lnTo>
                <a:lnTo>
                  <a:pt x="10474" y="8452"/>
                </a:lnTo>
                <a:lnTo>
                  <a:pt x="10668" y="8428"/>
                </a:lnTo>
                <a:lnTo>
                  <a:pt x="10668" y="8428"/>
                </a:lnTo>
                <a:lnTo>
                  <a:pt x="10936" y="8452"/>
                </a:lnTo>
                <a:lnTo>
                  <a:pt x="11180" y="8525"/>
                </a:lnTo>
                <a:lnTo>
                  <a:pt x="11423" y="8622"/>
                </a:lnTo>
                <a:lnTo>
                  <a:pt x="11618" y="8793"/>
                </a:lnTo>
                <a:lnTo>
                  <a:pt x="11618" y="8793"/>
                </a:lnTo>
                <a:lnTo>
                  <a:pt x="11789" y="8988"/>
                </a:lnTo>
                <a:lnTo>
                  <a:pt x="11910" y="9207"/>
                </a:lnTo>
                <a:lnTo>
                  <a:pt x="11984" y="9426"/>
                </a:lnTo>
                <a:lnTo>
                  <a:pt x="12057" y="9645"/>
                </a:lnTo>
                <a:lnTo>
                  <a:pt x="12105" y="9840"/>
                </a:lnTo>
                <a:lnTo>
                  <a:pt x="12178" y="10035"/>
                </a:lnTo>
                <a:lnTo>
                  <a:pt x="12276" y="10230"/>
                </a:lnTo>
                <a:lnTo>
                  <a:pt x="12422" y="10425"/>
                </a:lnTo>
                <a:lnTo>
                  <a:pt x="12422" y="10425"/>
                </a:lnTo>
                <a:lnTo>
                  <a:pt x="12568" y="10547"/>
                </a:lnTo>
                <a:lnTo>
                  <a:pt x="12714" y="10644"/>
                </a:lnTo>
                <a:lnTo>
                  <a:pt x="12860" y="10717"/>
                </a:lnTo>
                <a:lnTo>
                  <a:pt x="13006" y="10766"/>
                </a:lnTo>
                <a:lnTo>
                  <a:pt x="13177" y="10790"/>
                </a:lnTo>
                <a:lnTo>
                  <a:pt x="13323" y="10790"/>
                </a:lnTo>
                <a:lnTo>
                  <a:pt x="13469" y="10766"/>
                </a:lnTo>
                <a:lnTo>
                  <a:pt x="13615" y="10717"/>
                </a:lnTo>
                <a:lnTo>
                  <a:pt x="13786" y="10668"/>
                </a:lnTo>
                <a:lnTo>
                  <a:pt x="13932" y="10595"/>
                </a:lnTo>
                <a:lnTo>
                  <a:pt x="14224" y="10400"/>
                </a:lnTo>
                <a:lnTo>
                  <a:pt x="14516" y="10157"/>
                </a:lnTo>
                <a:lnTo>
                  <a:pt x="14784" y="9889"/>
                </a:lnTo>
                <a:lnTo>
                  <a:pt x="15052" y="9597"/>
                </a:lnTo>
                <a:lnTo>
                  <a:pt x="15271" y="9280"/>
                </a:lnTo>
                <a:lnTo>
                  <a:pt x="15491" y="8988"/>
                </a:lnTo>
                <a:lnTo>
                  <a:pt x="15661" y="8720"/>
                </a:lnTo>
                <a:lnTo>
                  <a:pt x="15929" y="8257"/>
                </a:lnTo>
                <a:lnTo>
                  <a:pt x="16002" y="8111"/>
                </a:lnTo>
                <a:lnTo>
                  <a:pt x="16026" y="8014"/>
                </a:lnTo>
                <a:lnTo>
                  <a:pt x="16026" y="8014"/>
                </a:lnTo>
                <a:lnTo>
                  <a:pt x="16002" y="7819"/>
                </a:lnTo>
                <a:lnTo>
                  <a:pt x="15953" y="7648"/>
                </a:lnTo>
                <a:lnTo>
                  <a:pt x="15856" y="7453"/>
                </a:lnTo>
                <a:lnTo>
                  <a:pt x="15734" y="7307"/>
                </a:lnTo>
                <a:lnTo>
                  <a:pt x="15734" y="7307"/>
                </a:lnTo>
                <a:lnTo>
                  <a:pt x="15442" y="7039"/>
                </a:lnTo>
                <a:lnTo>
                  <a:pt x="15150" y="6796"/>
                </a:lnTo>
                <a:lnTo>
                  <a:pt x="14614" y="6357"/>
                </a:lnTo>
                <a:lnTo>
                  <a:pt x="14127" y="5992"/>
                </a:lnTo>
                <a:lnTo>
                  <a:pt x="13932" y="5822"/>
                </a:lnTo>
                <a:lnTo>
                  <a:pt x="13737" y="5651"/>
                </a:lnTo>
                <a:lnTo>
                  <a:pt x="13615" y="5481"/>
                </a:lnTo>
                <a:lnTo>
                  <a:pt x="13494" y="5310"/>
                </a:lnTo>
                <a:lnTo>
                  <a:pt x="13445" y="5140"/>
                </a:lnTo>
                <a:lnTo>
                  <a:pt x="13445" y="4945"/>
                </a:lnTo>
                <a:lnTo>
                  <a:pt x="13494" y="4750"/>
                </a:lnTo>
                <a:lnTo>
                  <a:pt x="13591" y="4531"/>
                </a:lnTo>
                <a:lnTo>
                  <a:pt x="13761" y="4287"/>
                </a:lnTo>
                <a:lnTo>
                  <a:pt x="14029" y="4019"/>
                </a:lnTo>
                <a:lnTo>
                  <a:pt x="14029" y="4019"/>
                </a:lnTo>
                <a:close/>
              </a:path>
            </a:pathLst>
          </a:custGeom>
          <a:noFill/>
          <a:ln cap="rnd" cmpd="sng" w="12175">
            <a:solidFill>
              <a:srgbClr val="FFB6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45" name="Google Shape;45;p4"/>
          <p:cNvGrpSpPr/>
          <p:nvPr/>
        </p:nvGrpSpPr>
        <p:grpSpPr>
          <a:xfrm>
            <a:off x="154025" y="4093698"/>
            <a:ext cx="508851" cy="478711"/>
            <a:chOff x="5972700" y="2330200"/>
            <a:chExt cx="411625" cy="387275"/>
          </a:xfrm>
        </p:grpSpPr>
        <p:sp>
          <p:nvSpPr>
            <p:cNvPr id="46" name="Google Shape;46;p4"/>
            <p:cNvSpPr/>
            <p:nvPr/>
          </p:nvSpPr>
          <p:spPr>
            <a:xfrm>
              <a:off x="5972700" y="2476950"/>
              <a:ext cx="98050" cy="219825"/>
            </a:xfrm>
            <a:custGeom>
              <a:rect b="b" l="l" r="r" t="t"/>
              <a:pathLst>
                <a:path extrusionOk="0" fill="none" h="8793" w="3922">
                  <a:moveTo>
                    <a:pt x="0" y="0"/>
                  </a:moveTo>
                  <a:lnTo>
                    <a:pt x="0" y="8792"/>
                  </a:lnTo>
                  <a:lnTo>
                    <a:pt x="3921" y="8792"/>
                  </a:lnTo>
                  <a:lnTo>
                    <a:pt x="3921" y="0"/>
                  </a:lnTo>
                  <a:lnTo>
                    <a:pt x="0" y="0"/>
                  </a:lnTo>
                  <a:close/>
                  <a:moveTo>
                    <a:pt x="2411" y="2411"/>
                  </a:moveTo>
                  <a:lnTo>
                    <a:pt x="2411" y="2411"/>
                  </a:lnTo>
                  <a:lnTo>
                    <a:pt x="2265" y="2387"/>
                  </a:lnTo>
                  <a:lnTo>
                    <a:pt x="2143" y="2363"/>
                  </a:lnTo>
                  <a:lnTo>
                    <a:pt x="2022" y="2290"/>
                  </a:lnTo>
                  <a:lnTo>
                    <a:pt x="1924" y="2216"/>
                  </a:lnTo>
                  <a:lnTo>
                    <a:pt x="1827" y="2095"/>
                  </a:lnTo>
                  <a:lnTo>
                    <a:pt x="1754" y="1973"/>
                  </a:lnTo>
                  <a:lnTo>
                    <a:pt x="1729" y="1851"/>
                  </a:lnTo>
                  <a:lnTo>
                    <a:pt x="1705" y="1705"/>
                  </a:lnTo>
                  <a:lnTo>
                    <a:pt x="1705" y="1705"/>
                  </a:lnTo>
                  <a:lnTo>
                    <a:pt x="1729" y="1559"/>
                  </a:lnTo>
                  <a:lnTo>
                    <a:pt x="1754" y="1437"/>
                  </a:lnTo>
                  <a:lnTo>
                    <a:pt x="1827" y="1315"/>
                  </a:lnTo>
                  <a:lnTo>
                    <a:pt x="1924" y="1218"/>
                  </a:lnTo>
                  <a:lnTo>
                    <a:pt x="2022" y="1120"/>
                  </a:lnTo>
                  <a:lnTo>
                    <a:pt x="2143" y="1072"/>
                  </a:lnTo>
                  <a:lnTo>
                    <a:pt x="2265" y="1023"/>
                  </a:lnTo>
                  <a:lnTo>
                    <a:pt x="2411" y="999"/>
                  </a:lnTo>
                  <a:lnTo>
                    <a:pt x="2411" y="999"/>
                  </a:lnTo>
                  <a:lnTo>
                    <a:pt x="2557" y="1023"/>
                  </a:lnTo>
                  <a:lnTo>
                    <a:pt x="2679" y="1072"/>
                  </a:lnTo>
                  <a:lnTo>
                    <a:pt x="2801" y="1120"/>
                  </a:lnTo>
                  <a:lnTo>
                    <a:pt x="2898" y="1218"/>
                  </a:lnTo>
                  <a:lnTo>
                    <a:pt x="2996" y="1315"/>
                  </a:lnTo>
                  <a:lnTo>
                    <a:pt x="3069" y="1437"/>
                  </a:lnTo>
                  <a:lnTo>
                    <a:pt x="3093" y="1559"/>
                  </a:lnTo>
                  <a:lnTo>
                    <a:pt x="3118" y="1705"/>
                  </a:lnTo>
                  <a:lnTo>
                    <a:pt x="3118" y="1705"/>
                  </a:lnTo>
                  <a:lnTo>
                    <a:pt x="3093" y="1851"/>
                  </a:lnTo>
                  <a:lnTo>
                    <a:pt x="3069" y="1973"/>
                  </a:lnTo>
                  <a:lnTo>
                    <a:pt x="2996" y="2095"/>
                  </a:lnTo>
                  <a:lnTo>
                    <a:pt x="2898" y="2216"/>
                  </a:lnTo>
                  <a:lnTo>
                    <a:pt x="2801" y="2290"/>
                  </a:lnTo>
                  <a:lnTo>
                    <a:pt x="2679" y="2363"/>
                  </a:lnTo>
                  <a:lnTo>
                    <a:pt x="2557" y="2387"/>
                  </a:lnTo>
                  <a:lnTo>
                    <a:pt x="2411" y="2411"/>
                  </a:lnTo>
                  <a:lnTo>
                    <a:pt x="2411" y="2411"/>
                  </a:lnTo>
                  <a:close/>
                </a:path>
              </a:pathLst>
            </a:custGeom>
            <a:noFill/>
            <a:ln cap="rnd" cmpd="sng" w="1217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 name="Google Shape;47;p4"/>
            <p:cNvSpPr/>
            <p:nvPr/>
          </p:nvSpPr>
          <p:spPr>
            <a:xfrm>
              <a:off x="6078025" y="2330200"/>
              <a:ext cx="306300" cy="387275"/>
            </a:xfrm>
            <a:custGeom>
              <a:rect b="b" l="l" r="r" t="t"/>
              <a:pathLst>
                <a:path extrusionOk="0" fill="none" h="15491" w="12252">
                  <a:moveTo>
                    <a:pt x="1" y="13396"/>
                  </a:moveTo>
                  <a:lnTo>
                    <a:pt x="1511" y="13396"/>
                  </a:lnTo>
                  <a:lnTo>
                    <a:pt x="1511" y="13396"/>
                  </a:lnTo>
                  <a:lnTo>
                    <a:pt x="1998" y="13639"/>
                  </a:lnTo>
                  <a:lnTo>
                    <a:pt x="2680" y="13932"/>
                  </a:lnTo>
                  <a:lnTo>
                    <a:pt x="3556" y="14273"/>
                  </a:lnTo>
                  <a:lnTo>
                    <a:pt x="4531" y="14638"/>
                  </a:lnTo>
                  <a:lnTo>
                    <a:pt x="5578" y="14955"/>
                  </a:lnTo>
                  <a:lnTo>
                    <a:pt x="6114" y="15101"/>
                  </a:lnTo>
                  <a:lnTo>
                    <a:pt x="6650" y="15222"/>
                  </a:lnTo>
                  <a:lnTo>
                    <a:pt x="7161" y="15344"/>
                  </a:lnTo>
                  <a:lnTo>
                    <a:pt x="7672" y="15417"/>
                  </a:lnTo>
                  <a:lnTo>
                    <a:pt x="8135" y="15466"/>
                  </a:lnTo>
                  <a:lnTo>
                    <a:pt x="8598" y="15490"/>
                  </a:lnTo>
                  <a:lnTo>
                    <a:pt x="8598" y="15490"/>
                  </a:lnTo>
                  <a:lnTo>
                    <a:pt x="9377" y="15490"/>
                  </a:lnTo>
                  <a:lnTo>
                    <a:pt x="9791" y="15466"/>
                  </a:lnTo>
                  <a:lnTo>
                    <a:pt x="10181" y="15417"/>
                  </a:lnTo>
                  <a:lnTo>
                    <a:pt x="10522" y="15320"/>
                  </a:lnTo>
                  <a:lnTo>
                    <a:pt x="10692" y="15271"/>
                  </a:lnTo>
                  <a:lnTo>
                    <a:pt x="10814" y="15222"/>
                  </a:lnTo>
                  <a:lnTo>
                    <a:pt x="10936" y="15149"/>
                  </a:lnTo>
                  <a:lnTo>
                    <a:pt x="11033" y="15052"/>
                  </a:lnTo>
                  <a:lnTo>
                    <a:pt x="11082" y="14955"/>
                  </a:lnTo>
                  <a:lnTo>
                    <a:pt x="11131" y="14833"/>
                  </a:lnTo>
                  <a:lnTo>
                    <a:pt x="11204" y="14126"/>
                  </a:lnTo>
                  <a:lnTo>
                    <a:pt x="11204" y="14126"/>
                  </a:lnTo>
                  <a:lnTo>
                    <a:pt x="11180" y="13956"/>
                  </a:lnTo>
                  <a:lnTo>
                    <a:pt x="11131" y="13810"/>
                  </a:lnTo>
                  <a:lnTo>
                    <a:pt x="11033" y="13664"/>
                  </a:lnTo>
                  <a:lnTo>
                    <a:pt x="10887" y="13542"/>
                  </a:lnTo>
                  <a:lnTo>
                    <a:pt x="10887" y="13542"/>
                  </a:lnTo>
                  <a:lnTo>
                    <a:pt x="11009" y="13518"/>
                  </a:lnTo>
                  <a:lnTo>
                    <a:pt x="11131" y="13469"/>
                  </a:lnTo>
                  <a:lnTo>
                    <a:pt x="11253" y="13420"/>
                  </a:lnTo>
                  <a:lnTo>
                    <a:pt x="11350" y="13323"/>
                  </a:lnTo>
                  <a:lnTo>
                    <a:pt x="11423" y="13225"/>
                  </a:lnTo>
                  <a:lnTo>
                    <a:pt x="11496" y="13104"/>
                  </a:lnTo>
                  <a:lnTo>
                    <a:pt x="11545" y="12957"/>
                  </a:lnTo>
                  <a:lnTo>
                    <a:pt x="11569" y="12836"/>
                  </a:lnTo>
                  <a:lnTo>
                    <a:pt x="11642" y="11959"/>
                  </a:lnTo>
                  <a:lnTo>
                    <a:pt x="11642" y="11959"/>
                  </a:lnTo>
                  <a:lnTo>
                    <a:pt x="11642" y="11837"/>
                  </a:lnTo>
                  <a:lnTo>
                    <a:pt x="11642" y="11740"/>
                  </a:lnTo>
                  <a:lnTo>
                    <a:pt x="11618" y="11618"/>
                  </a:lnTo>
                  <a:lnTo>
                    <a:pt x="11569" y="11521"/>
                  </a:lnTo>
                  <a:lnTo>
                    <a:pt x="11447" y="11350"/>
                  </a:lnTo>
                  <a:lnTo>
                    <a:pt x="11374" y="11277"/>
                  </a:lnTo>
                  <a:lnTo>
                    <a:pt x="11301" y="11204"/>
                  </a:lnTo>
                  <a:lnTo>
                    <a:pt x="11301" y="11204"/>
                  </a:lnTo>
                  <a:lnTo>
                    <a:pt x="11423" y="11180"/>
                  </a:lnTo>
                  <a:lnTo>
                    <a:pt x="11521" y="11131"/>
                  </a:lnTo>
                  <a:lnTo>
                    <a:pt x="11618" y="11058"/>
                  </a:lnTo>
                  <a:lnTo>
                    <a:pt x="11715" y="10960"/>
                  </a:lnTo>
                  <a:lnTo>
                    <a:pt x="11788" y="10863"/>
                  </a:lnTo>
                  <a:lnTo>
                    <a:pt x="11837" y="10766"/>
                  </a:lnTo>
                  <a:lnTo>
                    <a:pt x="11886" y="10644"/>
                  </a:lnTo>
                  <a:lnTo>
                    <a:pt x="11910" y="10498"/>
                  </a:lnTo>
                  <a:lnTo>
                    <a:pt x="11983" y="9645"/>
                  </a:lnTo>
                  <a:lnTo>
                    <a:pt x="11983" y="9645"/>
                  </a:lnTo>
                  <a:lnTo>
                    <a:pt x="11983" y="9523"/>
                  </a:lnTo>
                  <a:lnTo>
                    <a:pt x="11983" y="9402"/>
                  </a:lnTo>
                  <a:lnTo>
                    <a:pt x="11959" y="9280"/>
                  </a:lnTo>
                  <a:lnTo>
                    <a:pt x="11910" y="9182"/>
                  </a:lnTo>
                  <a:lnTo>
                    <a:pt x="11861" y="9085"/>
                  </a:lnTo>
                  <a:lnTo>
                    <a:pt x="11788" y="9012"/>
                  </a:lnTo>
                  <a:lnTo>
                    <a:pt x="11715" y="8939"/>
                  </a:lnTo>
                  <a:lnTo>
                    <a:pt x="11618" y="8866"/>
                  </a:lnTo>
                  <a:lnTo>
                    <a:pt x="11618" y="8866"/>
                  </a:lnTo>
                  <a:lnTo>
                    <a:pt x="11715" y="8841"/>
                  </a:lnTo>
                  <a:lnTo>
                    <a:pt x="11813" y="8768"/>
                  </a:lnTo>
                  <a:lnTo>
                    <a:pt x="11910" y="8695"/>
                  </a:lnTo>
                  <a:lnTo>
                    <a:pt x="11983" y="8622"/>
                  </a:lnTo>
                  <a:lnTo>
                    <a:pt x="12056" y="8525"/>
                  </a:lnTo>
                  <a:lnTo>
                    <a:pt x="12105" y="8427"/>
                  </a:lnTo>
                  <a:lnTo>
                    <a:pt x="12129" y="8306"/>
                  </a:lnTo>
                  <a:lnTo>
                    <a:pt x="12154" y="8184"/>
                  </a:lnTo>
                  <a:lnTo>
                    <a:pt x="12251" y="7307"/>
                  </a:lnTo>
                  <a:lnTo>
                    <a:pt x="12251" y="7307"/>
                  </a:lnTo>
                  <a:lnTo>
                    <a:pt x="12227" y="7185"/>
                  </a:lnTo>
                  <a:lnTo>
                    <a:pt x="12202" y="7064"/>
                  </a:lnTo>
                  <a:lnTo>
                    <a:pt x="12154" y="6966"/>
                  </a:lnTo>
                  <a:lnTo>
                    <a:pt x="12105" y="6869"/>
                  </a:lnTo>
                  <a:lnTo>
                    <a:pt x="12032" y="6771"/>
                  </a:lnTo>
                  <a:lnTo>
                    <a:pt x="11935" y="6698"/>
                  </a:lnTo>
                  <a:lnTo>
                    <a:pt x="11715" y="6552"/>
                  </a:lnTo>
                  <a:lnTo>
                    <a:pt x="11472" y="6430"/>
                  </a:lnTo>
                  <a:lnTo>
                    <a:pt x="11180" y="6333"/>
                  </a:lnTo>
                  <a:lnTo>
                    <a:pt x="10863" y="6260"/>
                  </a:lnTo>
                  <a:lnTo>
                    <a:pt x="10546" y="6211"/>
                  </a:lnTo>
                  <a:lnTo>
                    <a:pt x="10546" y="6211"/>
                  </a:lnTo>
                  <a:lnTo>
                    <a:pt x="9864" y="6114"/>
                  </a:lnTo>
                  <a:lnTo>
                    <a:pt x="8817" y="6016"/>
                  </a:lnTo>
                  <a:lnTo>
                    <a:pt x="7575" y="5943"/>
                  </a:lnTo>
                  <a:lnTo>
                    <a:pt x="6309" y="5870"/>
                  </a:lnTo>
                  <a:lnTo>
                    <a:pt x="6309" y="5870"/>
                  </a:lnTo>
                  <a:lnTo>
                    <a:pt x="6479" y="5578"/>
                  </a:lnTo>
                  <a:lnTo>
                    <a:pt x="6625" y="5237"/>
                  </a:lnTo>
                  <a:lnTo>
                    <a:pt x="6771" y="4872"/>
                  </a:lnTo>
                  <a:lnTo>
                    <a:pt x="6869" y="4482"/>
                  </a:lnTo>
                  <a:lnTo>
                    <a:pt x="6966" y="4092"/>
                  </a:lnTo>
                  <a:lnTo>
                    <a:pt x="7064" y="3678"/>
                  </a:lnTo>
                  <a:lnTo>
                    <a:pt x="7161" y="2875"/>
                  </a:lnTo>
                  <a:lnTo>
                    <a:pt x="7234" y="2144"/>
                  </a:lnTo>
                  <a:lnTo>
                    <a:pt x="7283" y="1535"/>
                  </a:lnTo>
                  <a:lnTo>
                    <a:pt x="7283" y="975"/>
                  </a:lnTo>
                  <a:lnTo>
                    <a:pt x="7283" y="975"/>
                  </a:lnTo>
                  <a:lnTo>
                    <a:pt x="7283" y="804"/>
                  </a:lnTo>
                  <a:lnTo>
                    <a:pt x="7210" y="609"/>
                  </a:lnTo>
                  <a:lnTo>
                    <a:pt x="7137" y="463"/>
                  </a:lnTo>
                  <a:lnTo>
                    <a:pt x="7015" y="317"/>
                  </a:lnTo>
                  <a:lnTo>
                    <a:pt x="6869" y="171"/>
                  </a:lnTo>
                  <a:lnTo>
                    <a:pt x="6698" y="98"/>
                  </a:lnTo>
                  <a:lnTo>
                    <a:pt x="6503" y="25"/>
                  </a:lnTo>
                  <a:lnTo>
                    <a:pt x="6309" y="1"/>
                  </a:lnTo>
                  <a:lnTo>
                    <a:pt x="6309" y="1"/>
                  </a:lnTo>
                  <a:lnTo>
                    <a:pt x="5943" y="25"/>
                  </a:lnTo>
                  <a:lnTo>
                    <a:pt x="5700" y="74"/>
                  </a:lnTo>
                  <a:lnTo>
                    <a:pt x="5505" y="147"/>
                  </a:lnTo>
                  <a:lnTo>
                    <a:pt x="5359" y="220"/>
                  </a:lnTo>
                  <a:lnTo>
                    <a:pt x="5359" y="220"/>
                  </a:lnTo>
                  <a:lnTo>
                    <a:pt x="4969" y="1462"/>
                  </a:lnTo>
                  <a:lnTo>
                    <a:pt x="4774" y="2022"/>
                  </a:lnTo>
                  <a:lnTo>
                    <a:pt x="4579" y="2534"/>
                  </a:lnTo>
                  <a:lnTo>
                    <a:pt x="4385" y="2996"/>
                  </a:lnTo>
                  <a:lnTo>
                    <a:pt x="4190" y="3386"/>
                  </a:lnTo>
                  <a:lnTo>
                    <a:pt x="4019" y="3678"/>
                  </a:lnTo>
                  <a:lnTo>
                    <a:pt x="3873" y="3922"/>
                  </a:lnTo>
                  <a:lnTo>
                    <a:pt x="3873" y="3922"/>
                  </a:lnTo>
                  <a:lnTo>
                    <a:pt x="3654" y="4141"/>
                  </a:lnTo>
                  <a:lnTo>
                    <a:pt x="3313" y="4482"/>
                  </a:lnTo>
                  <a:lnTo>
                    <a:pt x="2509" y="5237"/>
                  </a:lnTo>
                  <a:lnTo>
                    <a:pt x="1438" y="6211"/>
                  </a:lnTo>
                  <a:lnTo>
                    <a:pt x="1" y="6211"/>
                  </a:lnTo>
                </a:path>
              </a:pathLst>
            </a:custGeom>
            <a:noFill/>
            <a:ln cap="rnd" cmpd="sng" w="1217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48" name="Google Shape;48;p4"/>
          <p:cNvGrpSpPr/>
          <p:nvPr/>
        </p:nvGrpSpPr>
        <p:grpSpPr>
          <a:xfrm>
            <a:off x="5222963" y="889722"/>
            <a:ext cx="292923" cy="464285"/>
            <a:chOff x="6718575" y="2318625"/>
            <a:chExt cx="256950" cy="407375"/>
          </a:xfrm>
        </p:grpSpPr>
        <p:sp>
          <p:nvSpPr>
            <p:cNvPr id="49" name="Google Shape;49;p4"/>
            <p:cNvSpPr/>
            <p:nvPr/>
          </p:nvSpPr>
          <p:spPr>
            <a:xfrm>
              <a:off x="6795900" y="2673600"/>
              <a:ext cx="102300" cy="22550"/>
            </a:xfrm>
            <a:custGeom>
              <a:rect b="b" l="l" r="r" t="t"/>
              <a:pathLst>
                <a:path extrusionOk="0" fill="none" h="902" w="4092">
                  <a:moveTo>
                    <a:pt x="4092" y="902"/>
                  </a:moveTo>
                  <a:lnTo>
                    <a:pt x="4092" y="1"/>
                  </a:lnTo>
                  <a:lnTo>
                    <a:pt x="0" y="1"/>
                  </a:lnTo>
                  <a:lnTo>
                    <a:pt x="0" y="902"/>
                  </a:lnTo>
                  <a:lnTo>
                    <a:pt x="4092" y="902"/>
                  </a:lnTo>
                  <a:close/>
                </a:path>
              </a:pathLst>
            </a:custGeom>
            <a:noFill/>
            <a:ln cap="rnd" cmpd="sng" w="12175">
              <a:solidFill>
                <a:srgbClr val="02BDC7"/>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 name="Google Shape;50;p4"/>
            <p:cNvSpPr/>
            <p:nvPr/>
          </p:nvSpPr>
          <p:spPr>
            <a:xfrm>
              <a:off x="6795900" y="2650475"/>
              <a:ext cx="102300" cy="22550"/>
            </a:xfrm>
            <a:custGeom>
              <a:rect b="b" l="l" r="r" t="t"/>
              <a:pathLst>
                <a:path extrusionOk="0" fill="none" h="902" w="4092">
                  <a:moveTo>
                    <a:pt x="4092" y="901"/>
                  </a:moveTo>
                  <a:lnTo>
                    <a:pt x="4092" y="0"/>
                  </a:lnTo>
                  <a:lnTo>
                    <a:pt x="0" y="0"/>
                  </a:lnTo>
                  <a:lnTo>
                    <a:pt x="0" y="901"/>
                  </a:lnTo>
                  <a:lnTo>
                    <a:pt x="4092" y="901"/>
                  </a:lnTo>
                  <a:close/>
                </a:path>
              </a:pathLst>
            </a:custGeom>
            <a:noFill/>
            <a:ln cap="rnd" cmpd="sng" w="12175">
              <a:solidFill>
                <a:srgbClr val="02BDC7"/>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 name="Google Shape;51;p4"/>
            <p:cNvSpPr/>
            <p:nvPr/>
          </p:nvSpPr>
          <p:spPr>
            <a:xfrm>
              <a:off x="6795900" y="2696125"/>
              <a:ext cx="102300" cy="29875"/>
            </a:xfrm>
            <a:custGeom>
              <a:rect b="b" l="l" r="r" t="t"/>
              <a:pathLst>
                <a:path extrusionOk="0" fill="none" h="1195" w="4092">
                  <a:moveTo>
                    <a:pt x="0" y="1"/>
                  </a:moveTo>
                  <a:lnTo>
                    <a:pt x="0" y="171"/>
                  </a:lnTo>
                  <a:lnTo>
                    <a:pt x="0" y="171"/>
                  </a:lnTo>
                  <a:lnTo>
                    <a:pt x="24" y="318"/>
                  </a:lnTo>
                  <a:lnTo>
                    <a:pt x="98" y="464"/>
                  </a:lnTo>
                  <a:lnTo>
                    <a:pt x="195" y="585"/>
                  </a:lnTo>
                  <a:lnTo>
                    <a:pt x="341" y="659"/>
                  </a:lnTo>
                  <a:lnTo>
                    <a:pt x="1875" y="1170"/>
                  </a:lnTo>
                  <a:lnTo>
                    <a:pt x="1875" y="1170"/>
                  </a:lnTo>
                  <a:lnTo>
                    <a:pt x="2046" y="1194"/>
                  </a:lnTo>
                  <a:lnTo>
                    <a:pt x="2046" y="1194"/>
                  </a:lnTo>
                  <a:lnTo>
                    <a:pt x="2216" y="1170"/>
                  </a:lnTo>
                  <a:lnTo>
                    <a:pt x="3751" y="659"/>
                  </a:lnTo>
                  <a:lnTo>
                    <a:pt x="3751" y="659"/>
                  </a:lnTo>
                  <a:lnTo>
                    <a:pt x="3897" y="585"/>
                  </a:lnTo>
                  <a:lnTo>
                    <a:pt x="3994" y="464"/>
                  </a:lnTo>
                  <a:lnTo>
                    <a:pt x="4067" y="318"/>
                  </a:lnTo>
                  <a:lnTo>
                    <a:pt x="4092" y="171"/>
                  </a:lnTo>
                  <a:lnTo>
                    <a:pt x="4092" y="1"/>
                  </a:lnTo>
                  <a:lnTo>
                    <a:pt x="0" y="1"/>
                  </a:lnTo>
                  <a:close/>
                </a:path>
              </a:pathLst>
            </a:custGeom>
            <a:noFill/>
            <a:ln cap="rnd" cmpd="sng" w="12175">
              <a:solidFill>
                <a:srgbClr val="02BDC7"/>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 name="Google Shape;52;p4"/>
            <p:cNvSpPr/>
            <p:nvPr/>
          </p:nvSpPr>
          <p:spPr>
            <a:xfrm>
              <a:off x="6784925" y="2459275"/>
              <a:ext cx="35350" cy="166875"/>
            </a:xfrm>
            <a:custGeom>
              <a:rect b="b" l="l" r="r" t="t"/>
              <a:pathLst>
                <a:path extrusionOk="0" fill="none" h="6675" w="1414">
                  <a:moveTo>
                    <a:pt x="1413" y="6674"/>
                  </a:moveTo>
                  <a:lnTo>
                    <a:pt x="1413" y="6674"/>
                  </a:lnTo>
                  <a:lnTo>
                    <a:pt x="585" y="2850"/>
                  </a:lnTo>
                  <a:lnTo>
                    <a:pt x="1" y="1"/>
                  </a:lnTo>
                </a:path>
              </a:pathLst>
            </a:custGeom>
            <a:noFill/>
            <a:ln cap="rnd" cmpd="sng" w="12175">
              <a:solidFill>
                <a:srgbClr val="02BDC7"/>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 name="Google Shape;53;p4"/>
            <p:cNvSpPr/>
            <p:nvPr/>
          </p:nvSpPr>
          <p:spPr>
            <a:xfrm>
              <a:off x="6718575" y="2318625"/>
              <a:ext cx="256950" cy="307525"/>
            </a:xfrm>
            <a:custGeom>
              <a:rect b="b" l="l" r="r" t="t"/>
              <a:pathLst>
                <a:path extrusionOk="0" fill="none" h="12301" w="10278">
                  <a:moveTo>
                    <a:pt x="7185" y="12300"/>
                  </a:moveTo>
                  <a:lnTo>
                    <a:pt x="7185" y="12300"/>
                  </a:lnTo>
                  <a:lnTo>
                    <a:pt x="7307" y="11764"/>
                  </a:lnTo>
                  <a:lnTo>
                    <a:pt x="7477" y="11253"/>
                  </a:lnTo>
                  <a:lnTo>
                    <a:pt x="7672" y="10766"/>
                  </a:lnTo>
                  <a:lnTo>
                    <a:pt x="7891" y="10327"/>
                  </a:lnTo>
                  <a:lnTo>
                    <a:pt x="8135" y="9913"/>
                  </a:lnTo>
                  <a:lnTo>
                    <a:pt x="8378" y="9499"/>
                  </a:lnTo>
                  <a:lnTo>
                    <a:pt x="8914" y="8720"/>
                  </a:lnTo>
                  <a:lnTo>
                    <a:pt x="9182" y="8330"/>
                  </a:lnTo>
                  <a:lnTo>
                    <a:pt x="9425" y="7941"/>
                  </a:lnTo>
                  <a:lnTo>
                    <a:pt x="9645" y="7551"/>
                  </a:lnTo>
                  <a:lnTo>
                    <a:pt x="9864" y="7113"/>
                  </a:lnTo>
                  <a:lnTo>
                    <a:pt x="10034" y="6674"/>
                  </a:lnTo>
                  <a:lnTo>
                    <a:pt x="10156" y="6187"/>
                  </a:lnTo>
                  <a:lnTo>
                    <a:pt x="10229" y="5676"/>
                  </a:lnTo>
                  <a:lnTo>
                    <a:pt x="10253" y="5408"/>
                  </a:lnTo>
                  <a:lnTo>
                    <a:pt x="10278" y="5140"/>
                  </a:lnTo>
                  <a:lnTo>
                    <a:pt x="10278" y="5140"/>
                  </a:lnTo>
                  <a:lnTo>
                    <a:pt x="10229" y="4604"/>
                  </a:lnTo>
                  <a:lnTo>
                    <a:pt x="10156" y="4093"/>
                  </a:lnTo>
                  <a:lnTo>
                    <a:pt x="10034" y="3605"/>
                  </a:lnTo>
                  <a:lnTo>
                    <a:pt x="9864" y="3143"/>
                  </a:lnTo>
                  <a:lnTo>
                    <a:pt x="9645" y="2680"/>
                  </a:lnTo>
                  <a:lnTo>
                    <a:pt x="9401" y="2266"/>
                  </a:lnTo>
                  <a:lnTo>
                    <a:pt x="9084" y="1876"/>
                  </a:lnTo>
                  <a:lnTo>
                    <a:pt x="8768" y="1511"/>
                  </a:lnTo>
                  <a:lnTo>
                    <a:pt x="8402" y="1170"/>
                  </a:lnTo>
                  <a:lnTo>
                    <a:pt x="8013" y="878"/>
                  </a:lnTo>
                  <a:lnTo>
                    <a:pt x="7574" y="634"/>
                  </a:lnTo>
                  <a:lnTo>
                    <a:pt x="7136" y="415"/>
                  </a:lnTo>
                  <a:lnTo>
                    <a:pt x="6673" y="244"/>
                  </a:lnTo>
                  <a:lnTo>
                    <a:pt x="6162" y="98"/>
                  </a:lnTo>
                  <a:lnTo>
                    <a:pt x="5675" y="25"/>
                  </a:lnTo>
                  <a:lnTo>
                    <a:pt x="5139" y="1"/>
                  </a:lnTo>
                  <a:lnTo>
                    <a:pt x="5139" y="1"/>
                  </a:lnTo>
                  <a:lnTo>
                    <a:pt x="4603" y="25"/>
                  </a:lnTo>
                  <a:lnTo>
                    <a:pt x="4116" y="98"/>
                  </a:lnTo>
                  <a:lnTo>
                    <a:pt x="3605" y="244"/>
                  </a:lnTo>
                  <a:lnTo>
                    <a:pt x="3142" y="415"/>
                  </a:lnTo>
                  <a:lnTo>
                    <a:pt x="2703" y="634"/>
                  </a:lnTo>
                  <a:lnTo>
                    <a:pt x="2265" y="878"/>
                  </a:lnTo>
                  <a:lnTo>
                    <a:pt x="1875" y="1170"/>
                  </a:lnTo>
                  <a:lnTo>
                    <a:pt x="1510" y="1511"/>
                  </a:lnTo>
                  <a:lnTo>
                    <a:pt x="1193" y="1876"/>
                  </a:lnTo>
                  <a:lnTo>
                    <a:pt x="877" y="2266"/>
                  </a:lnTo>
                  <a:lnTo>
                    <a:pt x="633" y="2680"/>
                  </a:lnTo>
                  <a:lnTo>
                    <a:pt x="414" y="3143"/>
                  </a:lnTo>
                  <a:lnTo>
                    <a:pt x="244" y="3605"/>
                  </a:lnTo>
                  <a:lnTo>
                    <a:pt x="122" y="4093"/>
                  </a:lnTo>
                  <a:lnTo>
                    <a:pt x="49" y="4604"/>
                  </a:lnTo>
                  <a:lnTo>
                    <a:pt x="0" y="5140"/>
                  </a:lnTo>
                  <a:lnTo>
                    <a:pt x="0" y="5140"/>
                  </a:lnTo>
                  <a:lnTo>
                    <a:pt x="24" y="5408"/>
                  </a:lnTo>
                  <a:lnTo>
                    <a:pt x="49" y="5676"/>
                  </a:lnTo>
                  <a:lnTo>
                    <a:pt x="122" y="6187"/>
                  </a:lnTo>
                  <a:lnTo>
                    <a:pt x="244" y="6674"/>
                  </a:lnTo>
                  <a:lnTo>
                    <a:pt x="414" y="7113"/>
                  </a:lnTo>
                  <a:lnTo>
                    <a:pt x="633" y="7551"/>
                  </a:lnTo>
                  <a:lnTo>
                    <a:pt x="852" y="7941"/>
                  </a:lnTo>
                  <a:lnTo>
                    <a:pt x="1096" y="8330"/>
                  </a:lnTo>
                  <a:lnTo>
                    <a:pt x="1364" y="8720"/>
                  </a:lnTo>
                  <a:lnTo>
                    <a:pt x="1900" y="9499"/>
                  </a:lnTo>
                  <a:lnTo>
                    <a:pt x="2143" y="9913"/>
                  </a:lnTo>
                  <a:lnTo>
                    <a:pt x="2387" y="10327"/>
                  </a:lnTo>
                  <a:lnTo>
                    <a:pt x="2606" y="10766"/>
                  </a:lnTo>
                  <a:lnTo>
                    <a:pt x="2801" y="11253"/>
                  </a:lnTo>
                  <a:lnTo>
                    <a:pt x="2971" y="11764"/>
                  </a:lnTo>
                  <a:lnTo>
                    <a:pt x="3093" y="12300"/>
                  </a:lnTo>
                </a:path>
              </a:pathLst>
            </a:custGeom>
            <a:noFill/>
            <a:ln cap="rnd" cmpd="sng" w="12175">
              <a:solidFill>
                <a:srgbClr val="02BDC7"/>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 name="Google Shape;54;p4"/>
            <p:cNvSpPr/>
            <p:nvPr/>
          </p:nvSpPr>
          <p:spPr>
            <a:xfrm>
              <a:off x="6873825" y="2459275"/>
              <a:ext cx="35350" cy="166875"/>
            </a:xfrm>
            <a:custGeom>
              <a:rect b="b" l="l" r="r" t="t"/>
              <a:pathLst>
                <a:path extrusionOk="0" fill="none" h="6675" w="1414">
                  <a:moveTo>
                    <a:pt x="1413" y="1"/>
                  </a:moveTo>
                  <a:lnTo>
                    <a:pt x="1413" y="1"/>
                  </a:lnTo>
                  <a:lnTo>
                    <a:pt x="829" y="2850"/>
                  </a:lnTo>
                  <a:lnTo>
                    <a:pt x="1" y="6674"/>
                  </a:lnTo>
                </a:path>
              </a:pathLst>
            </a:custGeom>
            <a:noFill/>
            <a:ln cap="rnd" cmpd="sng" w="12175">
              <a:solidFill>
                <a:srgbClr val="02BDC7"/>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 name="Google Shape;55;p4"/>
            <p:cNvSpPr/>
            <p:nvPr/>
          </p:nvSpPr>
          <p:spPr>
            <a:xfrm>
              <a:off x="6801975" y="2453200"/>
              <a:ext cx="90150" cy="19500"/>
            </a:xfrm>
            <a:custGeom>
              <a:rect b="b" l="l" r="r" t="t"/>
              <a:pathLst>
                <a:path extrusionOk="0" fill="none" h="780" w="3606">
                  <a:moveTo>
                    <a:pt x="1" y="73"/>
                  </a:moveTo>
                  <a:lnTo>
                    <a:pt x="829" y="780"/>
                  </a:lnTo>
                  <a:lnTo>
                    <a:pt x="1657" y="73"/>
                  </a:lnTo>
                  <a:lnTo>
                    <a:pt x="1657" y="73"/>
                  </a:lnTo>
                  <a:lnTo>
                    <a:pt x="1730" y="25"/>
                  </a:lnTo>
                  <a:lnTo>
                    <a:pt x="1803" y="0"/>
                  </a:lnTo>
                  <a:lnTo>
                    <a:pt x="1876" y="25"/>
                  </a:lnTo>
                  <a:lnTo>
                    <a:pt x="1949" y="73"/>
                  </a:lnTo>
                  <a:lnTo>
                    <a:pt x="2777" y="780"/>
                  </a:lnTo>
                  <a:lnTo>
                    <a:pt x="3605" y="73"/>
                  </a:lnTo>
                </a:path>
              </a:pathLst>
            </a:custGeom>
            <a:noFill/>
            <a:ln cap="rnd" cmpd="sng" w="12175">
              <a:solidFill>
                <a:srgbClr val="02BDC7"/>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 name="Google Shape;56;p4"/>
            <p:cNvSpPr/>
            <p:nvPr/>
          </p:nvSpPr>
          <p:spPr>
            <a:xfrm>
              <a:off x="6795900" y="2628550"/>
              <a:ext cx="102300" cy="25"/>
            </a:xfrm>
            <a:custGeom>
              <a:rect b="b" l="l" r="r" t="t"/>
              <a:pathLst>
                <a:path extrusionOk="0" fill="none" h="1" w="4092">
                  <a:moveTo>
                    <a:pt x="0" y="1"/>
                  </a:moveTo>
                  <a:lnTo>
                    <a:pt x="4092" y="1"/>
                  </a:lnTo>
                </a:path>
              </a:pathLst>
            </a:custGeom>
            <a:noFill/>
            <a:ln cap="rnd" cmpd="sng" w="12175">
              <a:solidFill>
                <a:srgbClr val="02BDC7"/>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57" name="Google Shape;57;p4"/>
          <p:cNvSpPr txBox="1"/>
          <p:nvPr>
            <p:ph idx="1" type="body"/>
          </p:nvPr>
        </p:nvSpPr>
        <p:spPr>
          <a:xfrm>
            <a:off x="1242275" y="1704600"/>
            <a:ext cx="6659700" cy="819900"/>
          </a:xfrm>
          <a:prstGeom prst="rect">
            <a:avLst/>
          </a:prstGeom>
        </p:spPr>
        <p:txBody>
          <a:bodyPr anchorCtr="0" anchor="t" bIns="91425" lIns="91425" spcFirstLastPara="1" rIns="91425" wrap="square" tIns="91425">
            <a:noAutofit/>
          </a:bodyPr>
          <a:lstStyle>
            <a:lvl1pPr indent="-419100" lvl="0" marL="457200" rtl="0" algn="ctr">
              <a:spcBef>
                <a:spcPts val="600"/>
              </a:spcBef>
              <a:spcAft>
                <a:spcPts val="0"/>
              </a:spcAft>
              <a:buClr>
                <a:schemeClr val="dk1"/>
              </a:buClr>
              <a:buSzPts val="3000"/>
              <a:buChar char="○"/>
              <a:defRPr i="1" sz="3000"/>
            </a:lvl1pPr>
            <a:lvl2pPr indent="-419100" lvl="1" marL="914400" rtl="0" algn="ctr">
              <a:spcBef>
                <a:spcPts val="1000"/>
              </a:spcBef>
              <a:spcAft>
                <a:spcPts val="0"/>
              </a:spcAft>
              <a:buClr>
                <a:schemeClr val="dk1"/>
              </a:buClr>
              <a:buSzPts val="3000"/>
              <a:buChar char="◦"/>
              <a:defRPr i="1" sz="3000"/>
            </a:lvl2pPr>
            <a:lvl3pPr indent="-419100" lvl="2" marL="1371600" rtl="0" algn="ctr">
              <a:spcBef>
                <a:spcPts val="1000"/>
              </a:spcBef>
              <a:spcAft>
                <a:spcPts val="0"/>
              </a:spcAft>
              <a:buClr>
                <a:schemeClr val="dk1"/>
              </a:buClr>
              <a:buSzPts val="3000"/>
              <a:buChar char="◦"/>
              <a:defRPr i="1" sz="3000"/>
            </a:lvl3pPr>
            <a:lvl4pPr indent="-419100" lvl="3" marL="1828800" rtl="0" algn="ctr">
              <a:spcBef>
                <a:spcPts val="1000"/>
              </a:spcBef>
              <a:spcAft>
                <a:spcPts val="0"/>
              </a:spcAft>
              <a:buSzPts val="3000"/>
              <a:buChar char="◦"/>
              <a:defRPr i="1" sz="3000"/>
            </a:lvl4pPr>
            <a:lvl5pPr indent="-419100" lvl="4" marL="2286000" rtl="0" algn="ctr">
              <a:spcBef>
                <a:spcPts val="1000"/>
              </a:spcBef>
              <a:spcAft>
                <a:spcPts val="0"/>
              </a:spcAft>
              <a:buSzPts val="3000"/>
              <a:buChar char="◦"/>
              <a:defRPr i="1" sz="3000"/>
            </a:lvl5pPr>
            <a:lvl6pPr indent="-419100" lvl="5" marL="2743200" rtl="0" algn="ctr">
              <a:spcBef>
                <a:spcPts val="1000"/>
              </a:spcBef>
              <a:spcAft>
                <a:spcPts val="0"/>
              </a:spcAft>
              <a:buSzPts val="3000"/>
              <a:buChar char="◦"/>
              <a:defRPr i="1" sz="3000"/>
            </a:lvl6pPr>
            <a:lvl7pPr indent="-419100" lvl="6" marL="3200400" rtl="0" algn="ctr">
              <a:spcBef>
                <a:spcPts val="1000"/>
              </a:spcBef>
              <a:spcAft>
                <a:spcPts val="0"/>
              </a:spcAft>
              <a:buSzPts val="3000"/>
              <a:buChar char="◦"/>
              <a:defRPr i="1" sz="3000"/>
            </a:lvl7pPr>
            <a:lvl8pPr indent="-419100" lvl="7" marL="3657600" rtl="0" algn="ctr">
              <a:spcBef>
                <a:spcPts val="1000"/>
              </a:spcBef>
              <a:spcAft>
                <a:spcPts val="0"/>
              </a:spcAft>
              <a:buSzPts val="3000"/>
              <a:buChar char="◦"/>
              <a:defRPr i="1" sz="3000"/>
            </a:lvl8pPr>
            <a:lvl9pPr indent="-419100" lvl="8" marL="4114800" algn="ctr">
              <a:spcBef>
                <a:spcPts val="1000"/>
              </a:spcBef>
              <a:spcAft>
                <a:spcPts val="1000"/>
              </a:spcAft>
              <a:buSzPts val="3000"/>
              <a:buChar char="◦"/>
              <a:defRPr i="1" sz="3000"/>
            </a:lvl9pPr>
          </a:lstStyle>
          <a:p/>
        </p:txBody>
      </p:sp>
      <p:sp>
        <p:nvSpPr>
          <p:cNvPr id="58" name="Google Shape;58;p4"/>
          <p:cNvSpPr txBox="1"/>
          <p:nvPr/>
        </p:nvSpPr>
        <p:spPr>
          <a:xfrm>
            <a:off x="3593400" y="8930"/>
            <a:ext cx="1957200" cy="6537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 sz="9600">
                <a:solidFill>
                  <a:srgbClr val="FFFFFF"/>
                </a:solidFill>
              </a:rPr>
              <a:t>“</a:t>
            </a:r>
            <a:endParaRPr b="1" sz="9600">
              <a:solidFill>
                <a:srgbClr val="FFFFFF"/>
              </a:solidFill>
            </a:endParaRPr>
          </a:p>
        </p:txBody>
      </p:sp>
      <p:sp>
        <p:nvSpPr>
          <p:cNvPr id="59" name="Google Shape;59;p4"/>
          <p:cNvSpPr txBox="1"/>
          <p:nvPr>
            <p:ph idx="12" type="sldNum"/>
          </p:nvPr>
        </p:nvSpPr>
        <p:spPr>
          <a:xfrm>
            <a:off x="8117984" y="418063"/>
            <a:ext cx="548700" cy="393600"/>
          </a:xfrm>
          <a:prstGeom prst="rect">
            <a:avLst/>
          </a:prstGeom>
        </p:spPr>
        <p:txBody>
          <a:bodyPr anchorCtr="0" anchor="ctr" bIns="91425" lIns="91425" spcFirstLastPara="1" rIns="91425" wrap="square" tIns="91425">
            <a:noAutofit/>
          </a:bodyPr>
          <a:lstStyle>
            <a:lvl1pPr lvl="0">
              <a:buNone/>
              <a:defRPr>
                <a:solidFill>
                  <a:srgbClr val="FFFFFF"/>
                </a:solidFill>
              </a:defRPr>
            </a:lvl1pPr>
            <a:lvl2pPr lvl="1">
              <a:buNone/>
              <a:defRPr>
                <a:solidFill>
                  <a:srgbClr val="FFFFFF"/>
                </a:solidFill>
              </a:defRPr>
            </a:lvl2pPr>
            <a:lvl3pPr lvl="2">
              <a:buNone/>
              <a:defRPr>
                <a:solidFill>
                  <a:srgbClr val="FFFFFF"/>
                </a:solidFill>
              </a:defRPr>
            </a:lvl3pPr>
            <a:lvl4pPr lvl="3">
              <a:buNone/>
              <a:defRPr>
                <a:solidFill>
                  <a:srgbClr val="FFFFFF"/>
                </a:solidFill>
              </a:defRPr>
            </a:lvl4pPr>
            <a:lvl5pPr lvl="4">
              <a:buNone/>
              <a:defRPr>
                <a:solidFill>
                  <a:srgbClr val="FFFFFF"/>
                </a:solidFill>
              </a:defRPr>
            </a:lvl5pPr>
            <a:lvl6pPr lvl="5">
              <a:buNone/>
              <a:defRPr>
                <a:solidFill>
                  <a:srgbClr val="FFFFFF"/>
                </a:solidFill>
              </a:defRPr>
            </a:lvl6pPr>
            <a:lvl7pPr lvl="6">
              <a:buNone/>
              <a:defRPr>
                <a:solidFill>
                  <a:srgbClr val="FFFFFF"/>
                </a:solidFill>
              </a:defRPr>
            </a:lvl7pPr>
            <a:lvl8pPr lvl="7">
              <a:buNone/>
              <a:defRPr>
                <a:solidFill>
                  <a:srgbClr val="FFFFFF"/>
                </a:solidFill>
              </a:defRPr>
            </a:lvl8pPr>
            <a:lvl9pPr lvl="8">
              <a:buNone/>
              <a:defRPr>
                <a:solidFill>
                  <a:srgbClr val="FFFFFF"/>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 1 column" type="tx">
  <p:cSld name="TITLE_AND_BODY">
    <p:spTree>
      <p:nvGrpSpPr>
        <p:cNvPr id="60" name="Shape 60"/>
        <p:cNvGrpSpPr/>
        <p:nvPr/>
      </p:nvGrpSpPr>
      <p:grpSpPr>
        <a:xfrm>
          <a:off x="0" y="0"/>
          <a:ext cx="0" cy="0"/>
          <a:chOff x="0" y="0"/>
          <a:chExt cx="0" cy="0"/>
        </a:xfrm>
      </p:grpSpPr>
      <p:sp>
        <p:nvSpPr>
          <p:cNvPr id="61" name="Google Shape;61;p5"/>
          <p:cNvSpPr/>
          <p:nvPr/>
        </p:nvSpPr>
        <p:spPr>
          <a:xfrm>
            <a:off x="407150" y="407075"/>
            <a:ext cx="8329800" cy="43293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 name="Google Shape;62;p5"/>
          <p:cNvSpPr/>
          <p:nvPr/>
        </p:nvSpPr>
        <p:spPr>
          <a:xfrm>
            <a:off x="-167025" y="559475"/>
            <a:ext cx="2630400" cy="2630400"/>
          </a:xfrm>
          <a:prstGeom prst="ellipse">
            <a:avLst/>
          </a:prstGeom>
          <a:solidFill>
            <a:srgbClr val="02BDC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3" name="Google Shape;63;p5"/>
          <p:cNvSpPr/>
          <p:nvPr/>
        </p:nvSpPr>
        <p:spPr>
          <a:xfrm>
            <a:off x="1812100" y="271400"/>
            <a:ext cx="1054200" cy="1054200"/>
          </a:xfrm>
          <a:prstGeom prst="ellipse">
            <a:avLst/>
          </a:prstGeom>
          <a:solidFill>
            <a:srgbClr val="FFB600">
              <a:alpha val="796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4" name="Google Shape;64;p5"/>
          <p:cNvSpPr/>
          <p:nvPr/>
        </p:nvSpPr>
        <p:spPr>
          <a:xfrm>
            <a:off x="1704597" y="-129655"/>
            <a:ext cx="300900" cy="300900"/>
          </a:xfrm>
          <a:prstGeom prst="ellipse">
            <a:avLst/>
          </a:prstGeom>
          <a:solidFill>
            <a:srgbClr val="FF975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 name="Google Shape;65;p5"/>
          <p:cNvSpPr/>
          <p:nvPr/>
        </p:nvSpPr>
        <p:spPr>
          <a:xfrm>
            <a:off x="228600" y="2887250"/>
            <a:ext cx="605400" cy="605400"/>
          </a:xfrm>
          <a:prstGeom prst="ellipse">
            <a:avLst/>
          </a:prstGeom>
          <a:solidFill>
            <a:srgbClr val="FC4540">
              <a:alpha val="788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6" name="Google Shape;66;p5"/>
          <p:cNvSpPr/>
          <p:nvPr/>
        </p:nvSpPr>
        <p:spPr>
          <a:xfrm>
            <a:off x="1522903" y="316285"/>
            <a:ext cx="213000" cy="213000"/>
          </a:xfrm>
          <a:prstGeom prst="ellipse">
            <a:avLst/>
          </a:prstGeom>
          <a:solidFill>
            <a:srgbClr val="FC406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7" name="Google Shape;67;p5"/>
          <p:cNvSpPr/>
          <p:nvPr/>
        </p:nvSpPr>
        <p:spPr>
          <a:xfrm>
            <a:off x="7847950" y="4168079"/>
            <a:ext cx="1097700" cy="1097700"/>
          </a:xfrm>
          <a:prstGeom prst="ellipse">
            <a:avLst/>
          </a:prstGeom>
          <a:solidFill>
            <a:srgbClr val="02BDC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8" name="Google Shape;68;p5"/>
          <p:cNvSpPr/>
          <p:nvPr/>
        </p:nvSpPr>
        <p:spPr>
          <a:xfrm>
            <a:off x="8507494" y="2981146"/>
            <a:ext cx="774600" cy="774600"/>
          </a:xfrm>
          <a:prstGeom prst="ellipse">
            <a:avLst/>
          </a:prstGeom>
          <a:solidFill>
            <a:srgbClr val="FFB6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9" name="Google Shape;69;p5"/>
          <p:cNvSpPr/>
          <p:nvPr/>
        </p:nvSpPr>
        <p:spPr>
          <a:xfrm>
            <a:off x="8094101" y="3973940"/>
            <a:ext cx="413400" cy="413400"/>
          </a:xfrm>
          <a:prstGeom prst="ellipse">
            <a:avLst/>
          </a:prstGeom>
          <a:solidFill>
            <a:srgbClr val="FC4540">
              <a:alpha val="788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0" name="Google Shape;70;p5"/>
          <p:cNvSpPr/>
          <p:nvPr/>
        </p:nvSpPr>
        <p:spPr>
          <a:xfrm>
            <a:off x="8622049" y="3872635"/>
            <a:ext cx="213000" cy="213000"/>
          </a:xfrm>
          <a:prstGeom prst="ellipse">
            <a:avLst/>
          </a:prstGeom>
          <a:solidFill>
            <a:srgbClr val="FF975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1" name="Google Shape;71;p5"/>
          <p:cNvSpPr/>
          <p:nvPr/>
        </p:nvSpPr>
        <p:spPr>
          <a:xfrm>
            <a:off x="7550022" y="4801658"/>
            <a:ext cx="213000" cy="213000"/>
          </a:xfrm>
          <a:prstGeom prst="ellipse">
            <a:avLst/>
          </a:prstGeom>
          <a:solidFill>
            <a:srgbClr val="FFB6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2" name="Google Shape;72;p5"/>
          <p:cNvSpPr/>
          <p:nvPr/>
        </p:nvSpPr>
        <p:spPr>
          <a:xfrm>
            <a:off x="7325661" y="4674667"/>
            <a:ext cx="93900" cy="93900"/>
          </a:xfrm>
          <a:prstGeom prst="ellipse">
            <a:avLst/>
          </a:prstGeom>
          <a:solidFill>
            <a:srgbClr val="02BDC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3" name="Google Shape;73;p5"/>
          <p:cNvSpPr/>
          <p:nvPr/>
        </p:nvSpPr>
        <p:spPr>
          <a:xfrm>
            <a:off x="91939" y="2887250"/>
            <a:ext cx="93900" cy="93900"/>
          </a:xfrm>
          <a:prstGeom prst="ellipse">
            <a:avLst/>
          </a:prstGeom>
          <a:solidFill>
            <a:srgbClr val="FFB6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4" name="Google Shape;74;p5"/>
          <p:cNvSpPr/>
          <p:nvPr/>
        </p:nvSpPr>
        <p:spPr>
          <a:xfrm>
            <a:off x="8726411" y="3200065"/>
            <a:ext cx="336767" cy="336767"/>
          </a:xfrm>
          <a:custGeom>
            <a:rect b="b" l="l" r="r" t="t"/>
            <a:pathLst>
              <a:path extrusionOk="0" fill="none" h="16027" w="16027">
                <a:moveTo>
                  <a:pt x="14029" y="4019"/>
                </a:moveTo>
                <a:lnTo>
                  <a:pt x="14029" y="4019"/>
                </a:lnTo>
                <a:lnTo>
                  <a:pt x="14200" y="3849"/>
                </a:lnTo>
                <a:lnTo>
                  <a:pt x="14395" y="3752"/>
                </a:lnTo>
                <a:lnTo>
                  <a:pt x="14614" y="3678"/>
                </a:lnTo>
                <a:lnTo>
                  <a:pt x="14809" y="3630"/>
                </a:lnTo>
                <a:lnTo>
                  <a:pt x="15028" y="3581"/>
                </a:lnTo>
                <a:lnTo>
                  <a:pt x="15247" y="3484"/>
                </a:lnTo>
                <a:lnTo>
                  <a:pt x="15442" y="3362"/>
                </a:lnTo>
                <a:lnTo>
                  <a:pt x="15661" y="3191"/>
                </a:lnTo>
                <a:lnTo>
                  <a:pt x="15661" y="3191"/>
                </a:lnTo>
                <a:lnTo>
                  <a:pt x="15832" y="2997"/>
                </a:lnTo>
                <a:lnTo>
                  <a:pt x="15929" y="2777"/>
                </a:lnTo>
                <a:lnTo>
                  <a:pt x="16002" y="2534"/>
                </a:lnTo>
                <a:lnTo>
                  <a:pt x="16026" y="2266"/>
                </a:lnTo>
                <a:lnTo>
                  <a:pt x="16026" y="2266"/>
                </a:lnTo>
                <a:lnTo>
                  <a:pt x="16002" y="2047"/>
                </a:lnTo>
                <a:lnTo>
                  <a:pt x="15978" y="1827"/>
                </a:lnTo>
                <a:lnTo>
                  <a:pt x="15905" y="1633"/>
                </a:lnTo>
                <a:lnTo>
                  <a:pt x="15807" y="1413"/>
                </a:lnTo>
                <a:lnTo>
                  <a:pt x="15710" y="1243"/>
                </a:lnTo>
                <a:lnTo>
                  <a:pt x="15588" y="1048"/>
                </a:lnTo>
                <a:lnTo>
                  <a:pt x="15466" y="878"/>
                </a:lnTo>
                <a:lnTo>
                  <a:pt x="15320" y="707"/>
                </a:lnTo>
                <a:lnTo>
                  <a:pt x="15320" y="707"/>
                </a:lnTo>
                <a:lnTo>
                  <a:pt x="15150" y="561"/>
                </a:lnTo>
                <a:lnTo>
                  <a:pt x="14979" y="439"/>
                </a:lnTo>
                <a:lnTo>
                  <a:pt x="14784" y="317"/>
                </a:lnTo>
                <a:lnTo>
                  <a:pt x="14590" y="196"/>
                </a:lnTo>
                <a:lnTo>
                  <a:pt x="14395" y="123"/>
                </a:lnTo>
                <a:lnTo>
                  <a:pt x="14175" y="50"/>
                </a:lnTo>
                <a:lnTo>
                  <a:pt x="13981" y="25"/>
                </a:lnTo>
                <a:lnTo>
                  <a:pt x="13761" y="1"/>
                </a:lnTo>
                <a:lnTo>
                  <a:pt x="13761" y="1"/>
                </a:lnTo>
                <a:lnTo>
                  <a:pt x="13494" y="25"/>
                </a:lnTo>
                <a:lnTo>
                  <a:pt x="13250" y="98"/>
                </a:lnTo>
                <a:lnTo>
                  <a:pt x="13031" y="196"/>
                </a:lnTo>
                <a:lnTo>
                  <a:pt x="12836" y="366"/>
                </a:lnTo>
                <a:lnTo>
                  <a:pt x="12836" y="366"/>
                </a:lnTo>
                <a:lnTo>
                  <a:pt x="12665" y="561"/>
                </a:lnTo>
                <a:lnTo>
                  <a:pt x="12544" y="780"/>
                </a:lnTo>
                <a:lnTo>
                  <a:pt x="12471" y="975"/>
                </a:lnTo>
                <a:lnTo>
                  <a:pt x="12422" y="1194"/>
                </a:lnTo>
                <a:lnTo>
                  <a:pt x="12349" y="1413"/>
                </a:lnTo>
                <a:lnTo>
                  <a:pt x="12276" y="1608"/>
                </a:lnTo>
                <a:lnTo>
                  <a:pt x="12178" y="1827"/>
                </a:lnTo>
                <a:lnTo>
                  <a:pt x="12008" y="1998"/>
                </a:lnTo>
                <a:lnTo>
                  <a:pt x="12008" y="1998"/>
                </a:lnTo>
                <a:lnTo>
                  <a:pt x="11740" y="2266"/>
                </a:lnTo>
                <a:lnTo>
                  <a:pt x="11496" y="2436"/>
                </a:lnTo>
                <a:lnTo>
                  <a:pt x="11277" y="2534"/>
                </a:lnTo>
                <a:lnTo>
                  <a:pt x="11082" y="2582"/>
                </a:lnTo>
                <a:lnTo>
                  <a:pt x="10888" y="2582"/>
                </a:lnTo>
                <a:lnTo>
                  <a:pt x="10717" y="2534"/>
                </a:lnTo>
                <a:lnTo>
                  <a:pt x="10547" y="2412"/>
                </a:lnTo>
                <a:lnTo>
                  <a:pt x="10376" y="2290"/>
                </a:lnTo>
                <a:lnTo>
                  <a:pt x="10206" y="2095"/>
                </a:lnTo>
                <a:lnTo>
                  <a:pt x="10035" y="1901"/>
                </a:lnTo>
                <a:lnTo>
                  <a:pt x="9670" y="1413"/>
                </a:lnTo>
                <a:lnTo>
                  <a:pt x="9231" y="878"/>
                </a:lnTo>
                <a:lnTo>
                  <a:pt x="8988" y="585"/>
                </a:lnTo>
                <a:lnTo>
                  <a:pt x="8720" y="293"/>
                </a:lnTo>
                <a:lnTo>
                  <a:pt x="8720" y="293"/>
                </a:lnTo>
                <a:lnTo>
                  <a:pt x="8574" y="171"/>
                </a:lnTo>
                <a:lnTo>
                  <a:pt x="8379" y="74"/>
                </a:lnTo>
                <a:lnTo>
                  <a:pt x="8209" y="25"/>
                </a:lnTo>
                <a:lnTo>
                  <a:pt x="8014" y="1"/>
                </a:lnTo>
                <a:lnTo>
                  <a:pt x="8014" y="1"/>
                </a:lnTo>
                <a:lnTo>
                  <a:pt x="7916" y="25"/>
                </a:lnTo>
                <a:lnTo>
                  <a:pt x="7770" y="98"/>
                </a:lnTo>
                <a:lnTo>
                  <a:pt x="7307" y="366"/>
                </a:lnTo>
                <a:lnTo>
                  <a:pt x="7039" y="537"/>
                </a:lnTo>
                <a:lnTo>
                  <a:pt x="6747" y="756"/>
                </a:lnTo>
                <a:lnTo>
                  <a:pt x="6431" y="975"/>
                </a:lnTo>
                <a:lnTo>
                  <a:pt x="6138" y="1243"/>
                </a:lnTo>
                <a:lnTo>
                  <a:pt x="5870" y="1511"/>
                </a:lnTo>
                <a:lnTo>
                  <a:pt x="5627" y="1803"/>
                </a:lnTo>
                <a:lnTo>
                  <a:pt x="5432" y="2095"/>
                </a:lnTo>
                <a:lnTo>
                  <a:pt x="5359" y="2242"/>
                </a:lnTo>
                <a:lnTo>
                  <a:pt x="5310" y="2412"/>
                </a:lnTo>
                <a:lnTo>
                  <a:pt x="5262" y="2558"/>
                </a:lnTo>
                <a:lnTo>
                  <a:pt x="5237" y="2704"/>
                </a:lnTo>
                <a:lnTo>
                  <a:pt x="5237" y="2850"/>
                </a:lnTo>
                <a:lnTo>
                  <a:pt x="5262" y="3021"/>
                </a:lnTo>
                <a:lnTo>
                  <a:pt x="5310" y="3167"/>
                </a:lnTo>
                <a:lnTo>
                  <a:pt x="5383" y="3313"/>
                </a:lnTo>
                <a:lnTo>
                  <a:pt x="5481" y="3459"/>
                </a:lnTo>
                <a:lnTo>
                  <a:pt x="5603" y="3605"/>
                </a:lnTo>
                <a:lnTo>
                  <a:pt x="5603" y="3605"/>
                </a:lnTo>
                <a:lnTo>
                  <a:pt x="5797" y="3752"/>
                </a:lnTo>
                <a:lnTo>
                  <a:pt x="5992" y="3849"/>
                </a:lnTo>
                <a:lnTo>
                  <a:pt x="6187" y="3946"/>
                </a:lnTo>
                <a:lnTo>
                  <a:pt x="6406" y="3995"/>
                </a:lnTo>
                <a:lnTo>
                  <a:pt x="6625" y="4044"/>
                </a:lnTo>
                <a:lnTo>
                  <a:pt x="6845" y="4141"/>
                </a:lnTo>
                <a:lnTo>
                  <a:pt x="7039" y="4239"/>
                </a:lnTo>
                <a:lnTo>
                  <a:pt x="7234" y="4409"/>
                </a:lnTo>
                <a:lnTo>
                  <a:pt x="7234" y="4409"/>
                </a:lnTo>
                <a:lnTo>
                  <a:pt x="7405" y="4604"/>
                </a:lnTo>
                <a:lnTo>
                  <a:pt x="7502" y="4823"/>
                </a:lnTo>
                <a:lnTo>
                  <a:pt x="7575" y="5067"/>
                </a:lnTo>
                <a:lnTo>
                  <a:pt x="7600" y="5359"/>
                </a:lnTo>
                <a:lnTo>
                  <a:pt x="7600" y="5359"/>
                </a:lnTo>
                <a:lnTo>
                  <a:pt x="7575" y="5554"/>
                </a:lnTo>
                <a:lnTo>
                  <a:pt x="7551" y="5773"/>
                </a:lnTo>
                <a:lnTo>
                  <a:pt x="7478" y="5968"/>
                </a:lnTo>
                <a:lnTo>
                  <a:pt x="7405" y="6163"/>
                </a:lnTo>
                <a:lnTo>
                  <a:pt x="7307" y="6357"/>
                </a:lnTo>
                <a:lnTo>
                  <a:pt x="7186" y="6552"/>
                </a:lnTo>
                <a:lnTo>
                  <a:pt x="7039" y="6723"/>
                </a:lnTo>
                <a:lnTo>
                  <a:pt x="6893" y="6893"/>
                </a:lnTo>
                <a:lnTo>
                  <a:pt x="6893" y="6893"/>
                </a:lnTo>
                <a:lnTo>
                  <a:pt x="6723" y="7039"/>
                </a:lnTo>
                <a:lnTo>
                  <a:pt x="6552" y="7186"/>
                </a:lnTo>
                <a:lnTo>
                  <a:pt x="6382" y="7283"/>
                </a:lnTo>
                <a:lnTo>
                  <a:pt x="6187" y="7405"/>
                </a:lnTo>
                <a:lnTo>
                  <a:pt x="5992" y="7478"/>
                </a:lnTo>
                <a:lnTo>
                  <a:pt x="5773" y="7551"/>
                </a:lnTo>
                <a:lnTo>
                  <a:pt x="5554" y="7575"/>
                </a:lnTo>
                <a:lnTo>
                  <a:pt x="5359" y="7600"/>
                </a:lnTo>
                <a:lnTo>
                  <a:pt x="5359" y="7600"/>
                </a:lnTo>
                <a:lnTo>
                  <a:pt x="5091" y="7575"/>
                </a:lnTo>
                <a:lnTo>
                  <a:pt x="4848" y="7502"/>
                </a:lnTo>
                <a:lnTo>
                  <a:pt x="4604" y="7405"/>
                </a:lnTo>
                <a:lnTo>
                  <a:pt x="4409" y="7234"/>
                </a:lnTo>
                <a:lnTo>
                  <a:pt x="4409" y="7234"/>
                </a:lnTo>
                <a:lnTo>
                  <a:pt x="4239" y="7039"/>
                </a:lnTo>
                <a:lnTo>
                  <a:pt x="4117" y="6820"/>
                </a:lnTo>
                <a:lnTo>
                  <a:pt x="4044" y="6601"/>
                </a:lnTo>
                <a:lnTo>
                  <a:pt x="3971" y="6382"/>
                </a:lnTo>
                <a:lnTo>
                  <a:pt x="3922" y="6187"/>
                </a:lnTo>
                <a:lnTo>
                  <a:pt x="3849" y="5992"/>
                </a:lnTo>
                <a:lnTo>
                  <a:pt x="3752" y="5797"/>
                </a:lnTo>
                <a:lnTo>
                  <a:pt x="3605" y="5602"/>
                </a:lnTo>
                <a:lnTo>
                  <a:pt x="3605" y="5602"/>
                </a:lnTo>
                <a:lnTo>
                  <a:pt x="3459" y="5481"/>
                </a:lnTo>
                <a:lnTo>
                  <a:pt x="3313" y="5383"/>
                </a:lnTo>
                <a:lnTo>
                  <a:pt x="3167" y="5310"/>
                </a:lnTo>
                <a:lnTo>
                  <a:pt x="3021" y="5262"/>
                </a:lnTo>
                <a:lnTo>
                  <a:pt x="2850" y="5237"/>
                </a:lnTo>
                <a:lnTo>
                  <a:pt x="2704" y="5237"/>
                </a:lnTo>
                <a:lnTo>
                  <a:pt x="2558" y="5262"/>
                </a:lnTo>
                <a:lnTo>
                  <a:pt x="2412" y="5310"/>
                </a:lnTo>
                <a:lnTo>
                  <a:pt x="2242" y="5359"/>
                </a:lnTo>
                <a:lnTo>
                  <a:pt x="2095" y="5432"/>
                </a:lnTo>
                <a:lnTo>
                  <a:pt x="1803" y="5627"/>
                </a:lnTo>
                <a:lnTo>
                  <a:pt x="1511" y="5870"/>
                </a:lnTo>
                <a:lnTo>
                  <a:pt x="1243" y="6138"/>
                </a:lnTo>
                <a:lnTo>
                  <a:pt x="975" y="6431"/>
                </a:lnTo>
                <a:lnTo>
                  <a:pt x="756" y="6747"/>
                </a:lnTo>
                <a:lnTo>
                  <a:pt x="537" y="7039"/>
                </a:lnTo>
                <a:lnTo>
                  <a:pt x="366" y="7307"/>
                </a:lnTo>
                <a:lnTo>
                  <a:pt x="98" y="7770"/>
                </a:lnTo>
                <a:lnTo>
                  <a:pt x="25" y="7916"/>
                </a:lnTo>
                <a:lnTo>
                  <a:pt x="1" y="8014"/>
                </a:lnTo>
                <a:lnTo>
                  <a:pt x="1" y="8014"/>
                </a:lnTo>
                <a:lnTo>
                  <a:pt x="25" y="8208"/>
                </a:lnTo>
                <a:lnTo>
                  <a:pt x="74" y="8379"/>
                </a:lnTo>
                <a:lnTo>
                  <a:pt x="171" y="8574"/>
                </a:lnTo>
                <a:lnTo>
                  <a:pt x="293" y="8720"/>
                </a:lnTo>
                <a:lnTo>
                  <a:pt x="293" y="8720"/>
                </a:lnTo>
                <a:lnTo>
                  <a:pt x="585" y="8988"/>
                </a:lnTo>
                <a:lnTo>
                  <a:pt x="878" y="9231"/>
                </a:lnTo>
                <a:lnTo>
                  <a:pt x="1413" y="9670"/>
                </a:lnTo>
                <a:lnTo>
                  <a:pt x="1901" y="10035"/>
                </a:lnTo>
                <a:lnTo>
                  <a:pt x="2095" y="10206"/>
                </a:lnTo>
                <a:lnTo>
                  <a:pt x="2290" y="10376"/>
                </a:lnTo>
                <a:lnTo>
                  <a:pt x="2412" y="10547"/>
                </a:lnTo>
                <a:lnTo>
                  <a:pt x="2534" y="10717"/>
                </a:lnTo>
                <a:lnTo>
                  <a:pt x="2583" y="10888"/>
                </a:lnTo>
                <a:lnTo>
                  <a:pt x="2583" y="11082"/>
                </a:lnTo>
                <a:lnTo>
                  <a:pt x="2534" y="11277"/>
                </a:lnTo>
                <a:lnTo>
                  <a:pt x="2436" y="11496"/>
                </a:lnTo>
                <a:lnTo>
                  <a:pt x="2266" y="11740"/>
                </a:lnTo>
                <a:lnTo>
                  <a:pt x="1998" y="12008"/>
                </a:lnTo>
                <a:lnTo>
                  <a:pt x="1998" y="12008"/>
                </a:lnTo>
                <a:lnTo>
                  <a:pt x="1828" y="12178"/>
                </a:lnTo>
                <a:lnTo>
                  <a:pt x="1633" y="12276"/>
                </a:lnTo>
                <a:lnTo>
                  <a:pt x="1413" y="12349"/>
                </a:lnTo>
                <a:lnTo>
                  <a:pt x="1219" y="12398"/>
                </a:lnTo>
                <a:lnTo>
                  <a:pt x="999" y="12446"/>
                </a:lnTo>
                <a:lnTo>
                  <a:pt x="780" y="12544"/>
                </a:lnTo>
                <a:lnTo>
                  <a:pt x="585" y="12665"/>
                </a:lnTo>
                <a:lnTo>
                  <a:pt x="366" y="12836"/>
                </a:lnTo>
                <a:lnTo>
                  <a:pt x="366" y="12836"/>
                </a:lnTo>
                <a:lnTo>
                  <a:pt x="196" y="13031"/>
                </a:lnTo>
                <a:lnTo>
                  <a:pt x="98" y="13250"/>
                </a:lnTo>
                <a:lnTo>
                  <a:pt x="25" y="13493"/>
                </a:lnTo>
                <a:lnTo>
                  <a:pt x="1" y="13761"/>
                </a:lnTo>
                <a:lnTo>
                  <a:pt x="1" y="13761"/>
                </a:lnTo>
                <a:lnTo>
                  <a:pt x="25" y="13981"/>
                </a:lnTo>
                <a:lnTo>
                  <a:pt x="50" y="14200"/>
                </a:lnTo>
                <a:lnTo>
                  <a:pt x="123" y="14395"/>
                </a:lnTo>
                <a:lnTo>
                  <a:pt x="220" y="14614"/>
                </a:lnTo>
                <a:lnTo>
                  <a:pt x="318" y="14784"/>
                </a:lnTo>
                <a:lnTo>
                  <a:pt x="439" y="14979"/>
                </a:lnTo>
                <a:lnTo>
                  <a:pt x="561" y="15150"/>
                </a:lnTo>
                <a:lnTo>
                  <a:pt x="707" y="15320"/>
                </a:lnTo>
                <a:lnTo>
                  <a:pt x="707" y="15320"/>
                </a:lnTo>
                <a:lnTo>
                  <a:pt x="878" y="15466"/>
                </a:lnTo>
                <a:lnTo>
                  <a:pt x="1048" y="15588"/>
                </a:lnTo>
                <a:lnTo>
                  <a:pt x="1243" y="15710"/>
                </a:lnTo>
                <a:lnTo>
                  <a:pt x="1438" y="15832"/>
                </a:lnTo>
                <a:lnTo>
                  <a:pt x="1633" y="15905"/>
                </a:lnTo>
                <a:lnTo>
                  <a:pt x="1852" y="15978"/>
                </a:lnTo>
                <a:lnTo>
                  <a:pt x="2047" y="16002"/>
                </a:lnTo>
                <a:lnTo>
                  <a:pt x="2266" y="16026"/>
                </a:lnTo>
                <a:lnTo>
                  <a:pt x="2266" y="16026"/>
                </a:lnTo>
                <a:lnTo>
                  <a:pt x="2534" y="16002"/>
                </a:lnTo>
                <a:lnTo>
                  <a:pt x="2777" y="15929"/>
                </a:lnTo>
                <a:lnTo>
                  <a:pt x="2997" y="15832"/>
                </a:lnTo>
                <a:lnTo>
                  <a:pt x="3191" y="15661"/>
                </a:lnTo>
                <a:lnTo>
                  <a:pt x="3191" y="15661"/>
                </a:lnTo>
                <a:lnTo>
                  <a:pt x="3362" y="15466"/>
                </a:lnTo>
                <a:lnTo>
                  <a:pt x="3484" y="15247"/>
                </a:lnTo>
                <a:lnTo>
                  <a:pt x="3557" y="15052"/>
                </a:lnTo>
                <a:lnTo>
                  <a:pt x="3605" y="14833"/>
                </a:lnTo>
                <a:lnTo>
                  <a:pt x="3679" y="14614"/>
                </a:lnTo>
                <a:lnTo>
                  <a:pt x="3752" y="14419"/>
                </a:lnTo>
                <a:lnTo>
                  <a:pt x="3849" y="14200"/>
                </a:lnTo>
                <a:lnTo>
                  <a:pt x="4019" y="14029"/>
                </a:lnTo>
                <a:lnTo>
                  <a:pt x="4019" y="14029"/>
                </a:lnTo>
                <a:lnTo>
                  <a:pt x="4287" y="13786"/>
                </a:lnTo>
                <a:lnTo>
                  <a:pt x="4531" y="13591"/>
                </a:lnTo>
                <a:lnTo>
                  <a:pt x="4750" y="13493"/>
                </a:lnTo>
                <a:lnTo>
                  <a:pt x="4945" y="13445"/>
                </a:lnTo>
                <a:lnTo>
                  <a:pt x="5140" y="13445"/>
                </a:lnTo>
                <a:lnTo>
                  <a:pt x="5310" y="13493"/>
                </a:lnTo>
                <a:lnTo>
                  <a:pt x="5481" y="13615"/>
                </a:lnTo>
                <a:lnTo>
                  <a:pt x="5651" y="13737"/>
                </a:lnTo>
                <a:lnTo>
                  <a:pt x="5822" y="13932"/>
                </a:lnTo>
                <a:lnTo>
                  <a:pt x="5992" y="14127"/>
                </a:lnTo>
                <a:lnTo>
                  <a:pt x="6358" y="14614"/>
                </a:lnTo>
                <a:lnTo>
                  <a:pt x="6796" y="15150"/>
                </a:lnTo>
                <a:lnTo>
                  <a:pt x="7039" y="15442"/>
                </a:lnTo>
                <a:lnTo>
                  <a:pt x="7307" y="15734"/>
                </a:lnTo>
                <a:lnTo>
                  <a:pt x="7307" y="15734"/>
                </a:lnTo>
                <a:lnTo>
                  <a:pt x="7454" y="15856"/>
                </a:lnTo>
                <a:lnTo>
                  <a:pt x="7648" y="15953"/>
                </a:lnTo>
                <a:lnTo>
                  <a:pt x="7819" y="16002"/>
                </a:lnTo>
                <a:lnTo>
                  <a:pt x="8014" y="16026"/>
                </a:lnTo>
                <a:lnTo>
                  <a:pt x="8014" y="16026"/>
                </a:lnTo>
                <a:lnTo>
                  <a:pt x="8111" y="16002"/>
                </a:lnTo>
                <a:lnTo>
                  <a:pt x="8257" y="15929"/>
                </a:lnTo>
                <a:lnTo>
                  <a:pt x="8720" y="15661"/>
                </a:lnTo>
                <a:lnTo>
                  <a:pt x="8988" y="15491"/>
                </a:lnTo>
                <a:lnTo>
                  <a:pt x="9280" y="15271"/>
                </a:lnTo>
                <a:lnTo>
                  <a:pt x="9597" y="15052"/>
                </a:lnTo>
                <a:lnTo>
                  <a:pt x="9889" y="14784"/>
                </a:lnTo>
                <a:lnTo>
                  <a:pt x="10157" y="14516"/>
                </a:lnTo>
                <a:lnTo>
                  <a:pt x="10400" y="14224"/>
                </a:lnTo>
                <a:lnTo>
                  <a:pt x="10595" y="13932"/>
                </a:lnTo>
                <a:lnTo>
                  <a:pt x="10668" y="13786"/>
                </a:lnTo>
                <a:lnTo>
                  <a:pt x="10717" y="13615"/>
                </a:lnTo>
                <a:lnTo>
                  <a:pt x="10766" y="13469"/>
                </a:lnTo>
                <a:lnTo>
                  <a:pt x="10790" y="13323"/>
                </a:lnTo>
                <a:lnTo>
                  <a:pt x="10790" y="13177"/>
                </a:lnTo>
                <a:lnTo>
                  <a:pt x="10766" y="13006"/>
                </a:lnTo>
                <a:lnTo>
                  <a:pt x="10717" y="12860"/>
                </a:lnTo>
                <a:lnTo>
                  <a:pt x="10644" y="12714"/>
                </a:lnTo>
                <a:lnTo>
                  <a:pt x="10547" y="12568"/>
                </a:lnTo>
                <a:lnTo>
                  <a:pt x="10425" y="12422"/>
                </a:lnTo>
                <a:lnTo>
                  <a:pt x="10425" y="12422"/>
                </a:lnTo>
                <a:lnTo>
                  <a:pt x="10230" y="12276"/>
                </a:lnTo>
                <a:lnTo>
                  <a:pt x="10035" y="12178"/>
                </a:lnTo>
                <a:lnTo>
                  <a:pt x="9840" y="12105"/>
                </a:lnTo>
                <a:lnTo>
                  <a:pt x="9621" y="12032"/>
                </a:lnTo>
                <a:lnTo>
                  <a:pt x="9402" y="11983"/>
                </a:lnTo>
                <a:lnTo>
                  <a:pt x="9183" y="11886"/>
                </a:lnTo>
                <a:lnTo>
                  <a:pt x="8988" y="11789"/>
                </a:lnTo>
                <a:lnTo>
                  <a:pt x="8793" y="11618"/>
                </a:lnTo>
                <a:lnTo>
                  <a:pt x="8793" y="11618"/>
                </a:lnTo>
                <a:lnTo>
                  <a:pt x="8623" y="11423"/>
                </a:lnTo>
                <a:lnTo>
                  <a:pt x="8525" y="11204"/>
                </a:lnTo>
                <a:lnTo>
                  <a:pt x="8452" y="10961"/>
                </a:lnTo>
                <a:lnTo>
                  <a:pt x="8428" y="10668"/>
                </a:lnTo>
                <a:lnTo>
                  <a:pt x="8428" y="10668"/>
                </a:lnTo>
                <a:lnTo>
                  <a:pt x="8452" y="10473"/>
                </a:lnTo>
                <a:lnTo>
                  <a:pt x="8476" y="10254"/>
                </a:lnTo>
                <a:lnTo>
                  <a:pt x="8549" y="10059"/>
                </a:lnTo>
                <a:lnTo>
                  <a:pt x="8623" y="9865"/>
                </a:lnTo>
                <a:lnTo>
                  <a:pt x="8720" y="9670"/>
                </a:lnTo>
                <a:lnTo>
                  <a:pt x="8842" y="9475"/>
                </a:lnTo>
                <a:lnTo>
                  <a:pt x="8988" y="9304"/>
                </a:lnTo>
                <a:lnTo>
                  <a:pt x="9134" y="9134"/>
                </a:lnTo>
                <a:lnTo>
                  <a:pt x="9134" y="9134"/>
                </a:lnTo>
                <a:lnTo>
                  <a:pt x="9304" y="8988"/>
                </a:lnTo>
                <a:lnTo>
                  <a:pt x="9475" y="8866"/>
                </a:lnTo>
                <a:lnTo>
                  <a:pt x="9645" y="8744"/>
                </a:lnTo>
                <a:lnTo>
                  <a:pt x="9840" y="8622"/>
                </a:lnTo>
                <a:lnTo>
                  <a:pt x="10035" y="8549"/>
                </a:lnTo>
                <a:lnTo>
                  <a:pt x="10254" y="8476"/>
                </a:lnTo>
                <a:lnTo>
                  <a:pt x="10474" y="8452"/>
                </a:lnTo>
                <a:lnTo>
                  <a:pt x="10668" y="8428"/>
                </a:lnTo>
                <a:lnTo>
                  <a:pt x="10668" y="8428"/>
                </a:lnTo>
                <a:lnTo>
                  <a:pt x="10936" y="8452"/>
                </a:lnTo>
                <a:lnTo>
                  <a:pt x="11180" y="8525"/>
                </a:lnTo>
                <a:lnTo>
                  <a:pt x="11423" y="8622"/>
                </a:lnTo>
                <a:lnTo>
                  <a:pt x="11618" y="8793"/>
                </a:lnTo>
                <a:lnTo>
                  <a:pt x="11618" y="8793"/>
                </a:lnTo>
                <a:lnTo>
                  <a:pt x="11789" y="8988"/>
                </a:lnTo>
                <a:lnTo>
                  <a:pt x="11910" y="9207"/>
                </a:lnTo>
                <a:lnTo>
                  <a:pt x="11984" y="9426"/>
                </a:lnTo>
                <a:lnTo>
                  <a:pt x="12057" y="9645"/>
                </a:lnTo>
                <a:lnTo>
                  <a:pt x="12105" y="9840"/>
                </a:lnTo>
                <a:lnTo>
                  <a:pt x="12178" y="10035"/>
                </a:lnTo>
                <a:lnTo>
                  <a:pt x="12276" y="10230"/>
                </a:lnTo>
                <a:lnTo>
                  <a:pt x="12422" y="10425"/>
                </a:lnTo>
                <a:lnTo>
                  <a:pt x="12422" y="10425"/>
                </a:lnTo>
                <a:lnTo>
                  <a:pt x="12568" y="10547"/>
                </a:lnTo>
                <a:lnTo>
                  <a:pt x="12714" y="10644"/>
                </a:lnTo>
                <a:lnTo>
                  <a:pt x="12860" y="10717"/>
                </a:lnTo>
                <a:lnTo>
                  <a:pt x="13006" y="10766"/>
                </a:lnTo>
                <a:lnTo>
                  <a:pt x="13177" y="10790"/>
                </a:lnTo>
                <a:lnTo>
                  <a:pt x="13323" y="10790"/>
                </a:lnTo>
                <a:lnTo>
                  <a:pt x="13469" y="10766"/>
                </a:lnTo>
                <a:lnTo>
                  <a:pt x="13615" y="10717"/>
                </a:lnTo>
                <a:lnTo>
                  <a:pt x="13786" y="10668"/>
                </a:lnTo>
                <a:lnTo>
                  <a:pt x="13932" y="10595"/>
                </a:lnTo>
                <a:lnTo>
                  <a:pt x="14224" y="10400"/>
                </a:lnTo>
                <a:lnTo>
                  <a:pt x="14516" y="10157"/>
                </a:lnTo>
                <a:lnTo>
                  <a:pt x="14784" y="9889"/>
                </a:lnTo>
                <a:lnTo>
                  <a:pt x="15052" y="9597"/>
                </a:lnTo>
                <a:lnTo>
                  <a:pt x="15271" y="9280"/>
                </a:lnTo>
                <a:lnTo>
                  <a:pt x="15491" y="8988"/>
                </a:lnTo>
                <a:lnTo>
                  <a:pt x="15661" y="8720"/>
                </a:lnTo>
                <a:lnTo>
                  <a:pt x="15929" y="8257"/>
                </a:lnTo>
                <a:lnTo>
                  <a:pt x="16002" y="8111"/>
                </a:lnTo>
                <a:lnTo>
                  <a:pt x="16026" y="8014"/>
                </a:lnTo>
                <a:lnTo>
                  <a:pt x="16026" y="8014"/>
                </a:lnTo>
                <a:lnTo>
                  <a:pt x="16002" y="7819"/>
                </a:lnTo>
                <a:lnTo>
                  <a:pt x="15953" y="7648"/>
                </a:lnTo>
                <a:lnTo>
                  <a:pt x="15856" y="7453"/>
                </a:lnTo>
                <a:lnTo>
                  <a:pt x="15734" y="7307"/>
                </a:lnTo>
                <a:lnTo>
                  <a:pt x="15734" y="7307"/>
                </a:lnTo>
                <a:lnTo>
                  <a:pt x="15442" y="7039"/>
                </a:lnTo>
                <a:lnTo>
                  <a:pt x="15150" y="6796"/>
                </a:lnTo>
                <a:lnTo>
                  <a:pt x="14614" y="6357"/>
                </a:lnTo>
                <a:lnTo>
                  <a:pt x="14127" y="5992"/>
                </a:lnTo>
                <a:lnTo>
                  <a:pt x="13932" y="5822"/>
                </a:lnTo>
                <a:lnTo>
                  <a:pt x="13737" y="5651"/>
                </a:lnTo>
                <a:lnTo>
                  <a:pt x="13615" y="5481"/>
                </a:lnTo>
                <a:lnTo>
                  <a:pt x="13494" y="5310"/>
                </a:lnTo>
                <a:lnTo>
                  <a:pt x="13445" y="5140"/>
                </a:lnTo>
                <a:lnTo>
                  <a:pt x="13445" y="4945"/>
                </a:lnTo>
                <a:lnTo>
                  <a:pt x="13494" y="4750"/>
                </a:lnTo>
                <a:lnTo>
                  <a:pt x="13591" y="4531"/>
                </a:lnTo>
                <a:lnTo>
                  <a:pt x="13761" y="4287"/>
                </a:lnTo>
                <a:lnTo>
                  <a:pt x="14029" y="4019"/>
                </a:lnTo>
                <a:lnTo>
                  <a:pt x="14029" y="4019"/>
                </a:lnTo>
                <a:close/>
              </a:path>
            </a:pathLst>
          </a:custGeom>
          <a:noFill/>
          <a:ln cap="rnd" cmpd="sng" w="12175">
            <a:solidFill>
              <a:srgbClr val="02BDC7"/>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75" name="Google Shape;75;p5"/>
          <p:cNvGrpSpPr/>
          <p:nvPr/>
        </p:nvGrpSpPr>
        <p:grpSpPr>
          <a:xfrm>
            <a:off x="8142375" y="4477573"/>
            <a:ext cx="508851" cy="478711"/>
            <a:chOff x="5972700" y="2330200"/>
            <a:chExt cx="411625" cy="387275"/>
          </a:xfrm>
        </p:grpSpPr>
        <p:sp>
          <p:nvSpPr>
            <p:cNvPr id="76" name="Google Shape;76;p5"/>
            <p:cNvSpPr/>
            <p:nvPr/>
          </p:nvSpPr>
          <p:spPr>
            <a:xfrm>
              <a:off x="5972700" y="2476950"/>
              <a:ext cx="98050" cy="219825"/>
            </a:xfrm>
            <a:custGeom>
              <a:rect b="b" l="l" r="r" t="t"/>
              <a:pathLst>
                <a:path extrusionOk="0" fill="none" h="8793" w="3922">
                  <a:moveTo>
                    <a:pt x="0" y="0"/>
                  </a:moveTo>
                  <a:lnTo>
                    <a:pt x="0" y="8792"/>
                  </a:lnTo>
                  <a:lnTo>
                    <a:pt x="3921" y="8792"/>
                  </a:lnTo>
                  <a:lnTo>
                    <a:pt x="3921" y="0"/>
                  </a:lnTo>
                  <a:lnTo>
                    <a:pt x="0" y="0"/>
                  </a:lnTo>
                  <a:close/>
                  <a:moveTo>
                    <a:pt x="2411" y="2411"/>
                  </a:moveTo>
                  <a:lnTo>
                    <a:pt x="2411" y="2411"/>
                  </a:lnTo>
                  <a:lnTo>
                    <a:pt x="2265" y="2387"/>
                  </a:lnTo>
                  <a:lnTo>
                    <a:pt x="2143" y="2363"/>
                  </a:lnTo>
                  <a:lnTo>
                    <a:pt x="2022" y="2290"/>
                  </a:lnTo>
                  <a:lnTo>
                    <a:pt x="1924" y="2216"/>
                  </a:lnTo>
                  <a:lnTo>
                    <a:pt x="1827" y="2095"/>
                  </a:lnTo>
                  <a:lnTo>
                    <a:pt x="1754" y="1973"/>
                  </a:lnTo>
                  <a:lnTo>
                    <a:pt x="1729" y="1851"/>
                  </a:lnTo>
                  <a:lnTo>
                    <a:pt x="1705" y="1705"/>
                  </a:lnTo>
                  <a:lnTo>
                    <a:pt x="1705" y="1705"/>
                  </a:lnTo>
                  <a:lnTo>
                    <a:pt x="1729" y="1559"/>
                  </a:lnTo>
                  <a:lnTo>
                    <a:pt x="1754" y="1437"/>
                  </a:lnTo>
                  <a:lnTo>
                    <a:pt x="1827" y="1315"/>
                  </a:lnTo>
                  <a:lnTo>
                    <a:pt x="1924" y="1218"/>
                  </a:lnTo>
                  <a:lnTo>
                    <a:pt x="2022" y="1120"/>
                  </a:lnTo>
                  <a:lnTo>
                    <a:pt x="2143" y="1072"/>
                  </a:lnTo>
                  <a:lnTo>
                    <a:pt x="2265" y="1023"/>
                  </a:lnTo>
                  <a:lnTo>
                    <a:pt x="2411" y="999"/>
                  </a:lnTo>
                  <a:lnTo>
                    <a:pt x="2411" y="999"/>
                  </a:lnTo>
                  <a:lnTo>
                    <a:pt x="2557" y="1023"/>
                  </a:lnTo>
                  <a:lnTo>
                    <a:pt x="2679" y="1072"/>
                  </a:lnTo>
                  <a:lnTo>
                    <a:pt x="2801" y="1120"/>
                  </a:lnTo>
                  <a:lnTo>
                    <a:pt x="2898" y="1218"/>
                  </a:lnTo>
                  <a:lnTo>
                    <a:pt x="2996" y="1315"/>
                  </a:lnTo>
                  <a:lnTo>
                    <a:pt x="3069" y="1437"/>
                  </a:lnTo>
                  <a:lnTo>
                    <a:pt x="3093" y="1559"/>
                  </a:lnTo>
                  <a:lnTo>
                    <a:pt x="3118" y="1705"/>
                  </a:lnTo>
                  <a:lnTo>
                    <a:pt x="3118" y="1705"/>
                  </a:lnTo>
                  <a:lnTo>
                    <a:pt x="3093" y="1851"/>
                  </a:lnTo>
                  <a:lnTo>
                    <a:pt x="3069" y="1973"/>
                  </a:lnTo>
                  <a:lnTo>
                    <a:pt x="2996" y="2095"/>
                  </a:lnTo>
                  <a:lnTo>
                    <a:pt x="2898" y="2216"/>
                  </a:lnTo>
                  <a:lnTo>
                    <a:pt x="2801" y="2290"/>
                  </a:lnTo>
                  <a:lnTo>
                    <a:pt x="2679" y="2363"/>
                  </a:lnTo>
                  <a:lnTo>
                    <a:pt x="2557" y="2387"/>
                  </a:lnTo>
                  <a:lnTo>
                    <a:pt x="2411" y="2411"/>
                  </a:lnTo>
                  <a:lnTo>
                    <a:pt x="2411" y="2411"/>
                  </a:lnTo>
                  <a:close/>
                </a:path>
              </a:pathLst>
            </a:custGeom>
            <a:noFill/>
            <a:ln cap="rnd" cmpd="sng" w="1217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7" name="Google Shape;77;p5"/>
            <p:cNvSpPr/>
            <p:nvPr/>
          </p:nvSpPr>
          <p:spPr>
            <a:xfrm>
              <a:off x="6078025" y="2330200"/>
              <a:ext cx="306300" cy="387275"/>
            </a:xfrm>
            <a:custGeom>
              <a:rect b="b" l="l" r="r" t="t"/>
              <a:pathLst>
                <a:path extrusionOk="0" fill="none" h="15491" w="12252">
                  <a:moveTo>
                    <a:pt x="1" y="13396"/>
                  </a:moveTo>
                  <a:lnTo>
                    <a:pt x="1511" y="13396"/>
                  </a:lnTo>
                  <a:lnTo>
                    <a:pt x="1511" y="13396"/>
                  </a:lnTo>
                  <a:lnTo>
                    <a:pt x="1998" y="13639"/>
                  </a:lnTo>
                  <a:lnTo>
                    <a:pt x="2680" y="13932"/>
                  </a:lnTo>
                  <a:lnTo>
                    <a:pt x="3556" y="14273"/>
                  </a:lnTo>
                  <a:lnTo>
                    <a:pt x="4531" y="14638"/>
                  </a:lnTo>
                  <a:lnTo>
                    <a:pt x="5578" y="14955"/>
                  </a:lnTo>
                  <a:lnTo>
                    <a:pt x="6114" y="15101"/>
                  </a:lnTo>
                  <a:lnTo>
                    <a:pt x="6650" y="15222"/>
                  </a:lnTo>
                  <a:lnTo>
                    <a:pt x="7161" y="15344"/>
                  </a:lnTo>
                  <a:lnTo>
                    <a:pt x="7672" y="15417"/>
                  </a:lnTo>
                  <a:lnTo>
                    <a:pt x="8135" y="15466"/>
                  </a:lnTo>
                  <a:lnTo>
                    <a:pt x="8598" y="15490"/>
                  </a:lnTo>
                  <a:lnTo>
                    <a:pt x="8598" y="15490"/>
                  </a:lnTo>
                  <a:lnTo>
                    <a:pt x="9377" y="15490"/>
                  </a:lnTo>
                  <a:lnTo>
                    <a:pt x="9791" y="15466"/>
                  </a:lnTo>
                  <a:lnTo>
                    <a:pt x="10181" y="15417"/>
                  </a:lnTo>
                  <a:lnTo>
                    <a:pt x="10522" y="15320"/>
                  </a:lnTo>
                  <a:lnTo>
                    <a:pt x="10692" y="15271"/>
                  </a:lnTo>
                  <a:lnTo>
                    <a:pt x="10814" y="15222"/>
                  </a:lnTo>
                  <a:lnTo>
                    <a:pt x="10936" y="15149"/>
                  </a:lnTo>
                  <a:lnTo>
                    <a:pt x="11033" y="15052"/>
                  </a:lnTo>
                  <a:lnTo>
                    <a:pt x="11082" y="14955"/>
                  </a:lnTo>
                  <a:lnTo>
                    <a:pt x="11131" y="14833"/>
                  </a:lnTo>
                  <a:lnTo>
                    <a:pt x="11204" y="14126"/>
                  </a:lnTo>
                  <a:lnTo>
                    <a:pt x="11204" y="14126"/>
                  </a:lnTo>
                  <a:lnTo>
                    <a:pt x="11180" y="13956"/>
                  </a:lnTo>
                  <a:lnTo>
                    <a:pt x="11131" y="13810"/>
                  </a:lnTo>
                  <a:lnTo>
                    <a:pt x="11033" y="13664"/>
                  </a:lnTo>
                  <a:lnTo>
                    <a:pt x="10887" y="13542"/>
                  </a:lnTo>
                  <a:lnTo>
                    <a:pt x="10887" y="13542"/>
                  </a:lnTo>
                  <a:lnTo>
                    <a:pt x="11009" y="13518"/>
                  </a:lnTo>
                  <a:lnTo>
                    <a:pt x="11131" y="13469"/>
                  </a:lnTo>
                  <a:lnTo>
                    <a:pt x="11253" y="13420"/>
                  </a:lnTo>
                  <a:lnTo>
                    <a:pt x="11350" y="13323"/>
                  </a:lnTo>
                  <a:lnTo>
                    <a:pt x="11423" y="13225"/>
                  </a:lnTo>
                  <a:lnTo>
                    <a:pt x="11496" y="13104"/>
                  </a:lnTo>
                  <a:lnTo>
                    <a:pt x="11545" y="12957"/>
                  </a:lnTo>
                  <a:lnTo>
                    <a:pt x="11569" y="12836"/>
                  </a:lnTo>
                  <a:lnTo>
                    <a:pt x="11642" y="11959"/>
                  </a:lnTo>
                  <a:lnTo>
                    <a:pt x="11642" y="11959"/>
                  </a:lnTo>
                  <a:lnTo>
                    <a:pt x="11642" y="11837"/>
                  </a:lnTo>
                  <a:lnTo>
                    <a:pt x="11642" y="11740"/>
                  </a:lnTo>
                  <a:lnTo>
                    <a:pt x="11618" y="11618"/>
                  </a:lnTo>
                  <a:lnTo>
                    <a:pt x="11569" y="11521"/>
                  </a:lnTo>
                  <a:lnTo>
                    <a:pt x="11447" y="11350"/>
                  </a:lnTo>
                  <a:lnTo>
                    <a:pt x="11374" y="11277"/>
                  </a:lnTo>
                  <a:lnTo>
                    <a:pt x="11301" y="11204"/>
                  </a:lnTo>
                  <a:lnTo>
                    <a:pt x="11301" y="11204"/>
                  </a:lnTo>
                  <a:lnTo>
                    <a:pt x="11423" y="11180"/>
                  </a:lnTo>
                  <a:lnTo>
                    <a:pt x="11521" y="11131"/>
                  </a:lnTo>
                  <a:lnTo>
                    <a:pt x="11618" y="11058"/>
                  </a:lnTo>
                  <a:lnTo>
                    <a:pt x="11715" y="10960"/>
                  </a:lnTo>
                  <a:lnTo>
                    <a:pt x="11788" y="10863"/>
                  </a:lnTo>
                  <a:lnTo>
                    <a:pt x="11837" y="10766"/>
                  </a:lnTo>
                  <a:lnTo>
                    <a:pt x="11886" y="10644"/>
                  </a:lnTo>
                  <a:lnTo>
                    <a:pt x="11910" y="10498"/>
                  </a:lnTo>
                  <a:lnTo>
                    <a:pt x="11983" y="9645"/>
                  </a:lnTo>
                  <a:lnTo>
                    <a:pt x="11983" y="9645"/>
                  </a:lnTo>
                  <a:lnTo>
                    <a:pt x="11983" y="9523"/>
                  </a:lnTo>
                  <a:lnTo>
                    <a:pt x="11983" y="9402"/>
                  </a:lnTo>
                  <a:lnTo>
                    <a:pt x="11959" y="9280"/>
                  </a:lnTo>
                  <a:lnTo>
                    <a:pt x="11910" y="9182"/>
                  </a:lnTo>
                  <a:lnTo>
                    <a:pt x="11861" y="9085"/>
                  </a:lnTo>
                  <a:lnTo>
                    <a:pt x="11788" y="9012"/>
                  </a:lnTo>
                  <a:lnTo>
                    <a:pt x="11715" y="8939"/>
                  </a:lnTo>
                  <a:lnTo>
                    <a:pt x="11618" y="8866"/>
                  </a:lnTo>
                  <a:lnTo>
                    <a:pt x="11618" y="8866"/>
                  </a:lnTo>
                  <a:lnTo>
                    <a:pt x="11715" y="8841"/>
                  </a:lnTo>
                  <a:lnTo>
                    <a:pt x="11813" y="8768"/>
                  </a:lnTo>
                  <a:lnTo>
                    <a:pt x="11910" y="8695"/>
                  </a:lnTo>
                  <a:lnTo>
                    <a:pt x="11983" y="8622"/>
                  </a:lnTo>
                  <a:lnTo>
                    <a:pt x="12056" y="8525"/>
                  </a:lnTo>
                  <a:lnTo>
                    <a:pt x="12105" y="8427"/>
                  </a:lnTo>
                  <a:lnTo>
                    <a:pt x="12129" y="8306"/>
                  </a:lnTo>
                  <a:lnTo>
                    <a:pt x="12154" y="8184"/>
                  </a:lnTo>
                  <a:lnTo>
                    <a:pt x="12251" y="7307"/>
                  </a:lnTo>
                  <a:lnTo>
                    <a:pt x="12251" y="7307"/>
                  </a:lnTo>
                  <a:lnTo>
                    <a:pt x="12227" y="7185"/>
                  </a:lnTo>
                  <a:lnTo>
                    <a:pt x="12202" y="7064"/>
                  </a:lnTo>
                  <a:lnTo>
                    <a:pt x="12154" y="6966"/>
                  </a:lnTo>
                  <a:lnTo>
                    <a:pt x="12105" y="6869"/>
                  </a:lnTo>
                  <a:lnTo>
                    <a:pt x="12032" y="6771"/>
                  </a:lnTo>
                  <a:lnTo>
                    <a:pt x="11935" y="6698"/>
                  </a:lnTo>
                  <a:lnTo>
                    <a:pt x="11715" y="6552"/>
                  </a:lnTo>
                  <a:lnTo>
                    <a:pt x="11472" y="6430"/>
                  </a:lnTo>
                  <a:lnTo>
                    <a:pt x="11180" y="6333"/>
                  </a:lnTo>
                  <a:lnTo>
                    <a:pt x="10863" y="6260"/>
                  </a:lnTo>
                  <a:lnTo>
                    <a:pt x="10546" y="6211"/>
                  </a:lnTo>
                  <a:lnTo>
                    <a:pt x="10546" y="6211"/>
                  </a:lnTo>
                  <a:lnTo>
                    <a:pt x="9864" y="6114"/>
                  </a:lnTo>
                  <a:lnTo>
                    <a:pt x="8817" y="6016"/>
                  </a:lnTo>
                  <a:lnTo>
                    <a:pt x="7575" y="5943"/>
                  </a:lnTo>
                  <a:lnTo>
                    <a:pt x="6309" y="5870"/>
                  </a:lnTo>
                  <a:lnTo>
                    <a:pt x="6309" y="5870"/>
                  </a:lnTo>
                  <a:lnTo>
                    <a:pt x="6479" y="5578"/>
                  </a:lnTo>
                  <a:lnTo>
                    <a:pt x="6625" y="5237"/>
                  </a:lnTo>
                  <a:lnTo>
                    <a:pt x="6771" y="4872"/>
                  </a:lnTo>
                  <a:lnTo>
                    <a:pt x="6869" y="4482"/>
                  </a:lnTo>
                  <a:lnTo>
                    <a:pt x="6966" y="4092"/>
                  </a:lnTo>
                  <a:lnTo>
                    <a:pt x="7064" y="3678"/>
                  </a:lnTo>
                  <a:lnTo>
                    <a:pt x="7161" y="2875"/>
                  </a:lnTo>
                  <a:lnTo>
                    <a:pt x="7234" y="2144"/>
                  </a:lnTo>
                  <a:lnTo>
                    <a:pt x="7283" y="1535"/>
                  </a:lnTo>
                  <a:lnTo>
                    <a:pt x="7283" y="975"/>
                  </a:lnTo>
                  <a:lnTo>
                    <a:pt x="7283" y="975"/>
                  </a:lnTo>
                  <a:lnTo>
                    <a:pt x="7283" y="804"/>
                  </a:lnTo>
                  <a:lnTo>
                    <a:pt x="7210" y="609"/>
                  </a:lnTo>
                  <a:lnTo>
                    <a:pt x="7137" y="463"/>
                  </a:lnTo>
                  <a:lnTo>
                    <a:pt x="7015" y="317"/>
                  </a:lnTo>
                  <a:lnTo>
                    <a:pt x="6869" y="171"/>
                  </a:lnTo>
                  <a:lnTo>
                    <a:pt x="6698" y="98"/>
                  </a:lnTo>
                  <a:lnTo>
                    <a:pt x="6503" y="25"/>
                  </a:lnTo>
                  <a:lnTo>
                    <a:pt x="6309" y="1"/>
                  </a:lnTo>
                  <a:lnTo>
                    <a:pt x="6309" y="1"/>
                  </a:lnTo>
                  <a:lnTo>
                    <a:pt x="5943" y="25"/>
                  </a:lnTo>
                  <a:lnTo>
                    <a:pt x="5700" y="74"/>
                  </a:lnTo>
                  <a:lnTo>
                    <a:pt x="5505" y="147"/>
                  </a:lnTo>
                  <a:lnTo>
                    <a:pt x="5359" y="220"/>
                  </a:lnTo>
                  <a:lnTo>
                    <a:pt x="5359" y="220"/>
                  </a:lnTo>
                  <a:lnTo>
                    <a:pt x="4969" y="1462"/>
                  </a:lnTo>
                  <a:lnTo>
                    <a:pt x="4774" y="2022"/>
                  </a:lnTo>
                  <a:lnTo>
                    <a:pt x="4579" y="2534"/>
                  </a:lnTo>
                  <a:lnTo>
                    <a:pt x="4385" y="2996"/>
                  </a:lnTo>
                  <a:lnTo>
                    <a:pt x="4190" y="3386"/>
                  </a:lnTo>
                  <a:lnTo>
                    <a:pt x="4019" y="3678"/>
                  </a:lnTo>
                  <a:lnTo>
                    <a:pt x="3873" y="3922"/>
                  </a:lnTo>
                  <a:lnTo>
                    <a:pt x="3873" y="3922"/>
                  </a:lnTo>
                  <a:lnTo>
                    <a:pt x="3654" y="4141"/>
                  </a:lnTo>
                  <a:lnTo>
                    <a:pt x="3313" y="4482"/>
                  </a:lnTo>
                  <a:lnTo>
                    <a:pt x="2509" y="5237"/>
                  </a:lnTo>
                  <a:lnTo>
                    <a:pt x="1438" y="6211"/>
                  </a:lnTo>
                  <a:lnTo>
                    <a:pt x="1" y="6211"/>
                  </a:lnTo>
                </a:path>
              </a:pathLst>
            </a:custGeom>
            <a:noFill/>
            <a:ln cap="rnd" cmpd="sng" w="1217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78" name="Google Shape;78;p5"/>
          <p:cNvGrpSpPr/>
          <p:nvPr/>
        </p:nvGrpSpPr>
        <p:grpSpPr>
          <a:xfrm>
            <a:off x="2139871" y="482540"/>
            <a:ext cx="398658" cy="631920"/>
            <a:chOff x="6718575" y="2318625"/>
            <a:chExt cx="256950" cy="407375"/>
          </a:xfrm>
        </p:grpSpPr>
        <p:sp>
          <p:nvSpPr>
            <p:cNvPr id="79" name="Google Shape;79;p5"/>
            <p:cNvSpPr/>
            <p:nvPr/>
          </p:nvSpPr>
          <p:spPr>
            <a:xfrm>
              <a:off x="6795900" y="2673600"/>
              <a:ext cx="102300" cy="22550"/>
            </a:xfrm>
            <a:custGeom>
              <a:rect b="b" l="l" r="r" t="t"/>
              <a:pathLst>
                <a:path extrusionOk="0" fill="none" h="902" w="4092">
                  <a:moveTo>
                    <a:pt x="4092" y="902"/>
                  </a:moveTo>
                  <a:lnTo>
                    <a:pt x="4092" y="1"/>
                  </a:lnTo>
                  <a:lnTo>
                    <a:pt x="0" y="1"/>
                  </a:lnTo>
                  <a:lnTo>
                    <a:pt x="0" y="902"/>
                  </a:lnTo>
                  <a:lnTo>
                    <a:pt x="4092" y="902"/>
                  </a:lnTo>
                  <a:close/>
                </a:path>
              </a:pathLst>
            </a:custGeom>
            <a:noFill/>
            <a:ln cap="rnd" cmpd="sng" w="12175">
              <a:solidFill>
                <a:srgbClr val="02BDC7"/>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0" name="Google Shape;80;p5"/>
            <p:cNvSpPr/>
            <p:nvPr/>
          </p:nvSpPr>
          <p:spPr>
            <a:xfrm>
              <a:off x="6795900" y="2650475"/>
              <a:ext cx="102300" cy="22550"/>
            </a:xfrm>
            <a:custGeom>
              <a:rect b="b" l="l" r="r" t="t"/>
              <a:pathLst>
                <a:path extrusionOk="0" fill="none" h="902" w="4092">
                  <a:moveTo>
                    <a:pt x="4092" y="901"/>
                  </a:moveTo>
                  <a:lnTo>
                    <a:pt x="4092" y="0"/>
                  </a:lnTo>
                  <a:lnTo>
                    <a:pt x="0" y="0"/>
                  </a:lnTo>
                  <a:lnTo>
                    <a:pt x="0" y="901"/>
                  </a:lnTo>
                  <a:lnTo>
                    <a:pt x="4092" y="901"/>
                  </a:lnTo>
                  <a:close/>
                </a:path>
              </a:pathLst>
            </a:custGeom>
            <a:noFill/>
            <a:ln cap="rnd" cmpd="sng" w="12175">
              <a:solidFill>
                <a:srgbClr val="02BDC7"/>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1" name="Google Shape;81;p5"/>
            <p:cNvSpPr/>
            <p:nvPr/>
          </p:nvSpPr>
          <p:spPr>
            <a:xfrm>
              <a:off x="6795900" y="2696125"/>
              <a:ext cx="102300" cy="29875"/>
            </a:xfrm>
            <a:custGeom>
              <a:rect b="b" l="l" r="r" t="t"/>
              <a:pathLst>
                <a:path extrusionOk="0" fill="none" h="1195" w="4092">
                  <a:moveTo>
                    <a:pt x="0" y="1"/>
                  </a:moveTo>
                  <a:lnTo>
                    <a:pt x="0" y="171"/>
                  </a:lnTo>
                  <a:lnTo>
                    <a:pt x="0" y="171"/>
                  </a:lnTo>
                  <a:lnTo>
                    <a:pt x="24" y="318"/>
                  </a:lnTo>
                  <a:lnTo>
                    <a:pt x="98" y="464"/>
                  </a:lnTo>
                  <a:lnTo>
                    <a:pt x="195" y="585"/>
                  </a:lnTo>
                  <a:lnTo>
                    <a:pt x="341" y="659"/>
                  </a:lnTo>
                  <a:lnTo>
                    <a:pt x="1875" y="1170"/>
                  </a:lnTo>
                  <a:lnTo>
                    <a:pt x="1875" y="1170"/>
                  </a:lnTo>
                  <a:lnTo>
                    <a:pt x="2046" y="1194"/>
                  </a:lnTo>
                  <a:lnTo>
                    <a:pt x="2046" y="1194"/>
                  </a:lnTo>
                  <a:lnTo>
                    <a:pt x="2216" y="1170"/>
                  </a:lnTo>
                  <a:lnTo>
                    <a:pt x="3751" y="659"/>
                  </a:lnTo>
                  <a:lnTo>
                    <a:pt x="3751" y="659"/>
                  </a:lnTo>
                  <a:lnTo>
                    <a:pt x="3897" y="585"/>
                  </a:lnTo>
                  <a:lnTo>
                    <a:pt x="3994" y="464"/>
                  </a:lnTo>
                  <a:lnTo>
                    <a:pt x="4067" y="318"/>
                  </a:lnTo>
                  <a:lnTo>
                    <a:pt x="4092" y="171"/>
                  </a:lnTo>
                  <a:lnTo>
                    <a:pt x="4092" y="1"/>
                  </a:lnTo>
                  <a:lnTo>
                    <a:pt x="0" y="1"/>
                  </a:lnTo>
                  <a:close/>
                </a:path>
              </a:pathLst>
            </a:custGeom>
            <a:noFill/>
            <a:ln cap="rnd" cmpd="sng" w="12175">
              <a:solidFill>
                <a:srgbClr val="02BDC7"/>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2" name="Google Shape;82;p5"/>
            <p:cNvSpPr/>
            <p:nvPr/>
          </p:nvSpPr>
          <p:spPr>
            <a:xfrm>
              <a:off x="6784925" y="2459275"/>
              <a:ext cx="35350" cy="166875"/>
            </a:xfrm>
            <a:custGeom>
              <a:rect b="b" l="l" r="r" t="t"/>
              <a:pathLst>
                <a:path extrusionOk="0" fill="none" h="6675" w="1414">
                  <a:moveTo>
                    <a:pt x="1413" y="6674"/>
                  </a:moveTo>
                  <a:lnTo>
                    <a:pt x="1413" y="6674"/>
                  </a:lnTo>
                  <a:lnTo>
                    <a:pt x="585" y="2850"/>
                  </a:lnTo>
                  <a:lnTo>
                    <a:pt x="1" y="1"/>
                  </a:lnTo>
                </a:path>
              </a:pathLst>
            </a:custGeom>
            <a:noFill/>
            <a:ln cap="rnd" cmpd="sng" w="12175">
              <a:solidFill>
                <a:srgbClr val="02BDC7"/>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3" name="Google Shape;83;p5"/>
            <p:cNvSpPr/>
            <p:nvPr/>
          </p:nvSpPr>
          <p:spPr>
            <a:xfrm>
              <a:off x="6718575" y="2318625"/>
              <a:ext cx="256950" cy="307525"/>
            </a:xfrm>
            <a:custGeom>
              <a:rect b="b" l="l" r="r" t="t"/>
              <a:pathLst>
                <a:path extrusionOk="0" fill="none" h="12301" w="10278">
                  <a:moveTo>
                    <a:pt x="7185" y="12300"/>
                  </a:moveTo>
                  <a:lnTo>
                    <a:pt x="7185" y="12300"/>
                  </a:lnTo>
                  <a:lnTo>
                    <a:pt x="7307" y="11764"/>
                  </a:lnTo>
                  <a:lnTo>
                    <a:pt x="7477" y="11253"/>
                  </a:lnTo>
                  <a:lnTo>
                    <a:pt x="7672" y="10766"/>
                  </a:lnTo>
                  <a:lnTo>
                    <a:pt x="7891" y="10327"/>
                  </a:lnTo>
                  <a:lnTo>
                    <a:pt x="8135" y="9913"/>
                  </a:lnTo>
                  <a:lnTo>
                    <a:pt x="8378" y="9499"/>
                  </a:lnTo>
                  <a:lnTo>
                    <a:pt x="8914" y="8720"/>
                  </a:lnTo>
                  <a:lnTo>
                    <a:pt x="9182" y="8330"/>
                  </a:lnTo>
                  <a:lnTo>
                    <a:pt x="9425" y="7941"/>
                  </a:lnTo>
                  <a:lnTo>
                    <a:pt x="9645" y="7551"/>
                  </a:lnTo>
                  <a:lnTo>
                    <a:pt x="9864" y="7113"/>
                  </a:lnTo>
                  <a:lnTo>
                    <a:pt x="10034" y="6674"/>
                  </a:lnTo>
                  <a:lnTo>
                    <a:pt x="10156" y="6187"/>
                  </a:lnTo>
                  <a:lnTo>
                    <a:pt x="10229" y="5676"/>
                  </a:lnTo>
                  <a:lnTo>
                    <a:pt x="10253" y="5408"/>
                  </a:lnTo>
                  <a:lnTo>
                    <a:pt x="10278" y="5140"/>
                  </a:lnTo>
                  <a:lnTo>
                    <a:pt x="10278" y="5140"/>
                  </a:lnTo>
                  <a:lnTo>
                    <a:pt x="10229" y="4604"/>
                  </a:lnTo>
                  <a:lnTo>
                    <a:pt x="10156" y="4093"/>
                  </a:lnTo>
                  <a:lnTo>
                    <a:pt x="10034" y="3605"/>
                  </a:lnTo>
                  <a:lnTo>
                    <a:pt x="9864" y="3143"/>
                  </a:lnTo>
                  <a:lnTo>
                    <a:pt x="9645" y="2680"/>
                  </a:lnTo>
                  <a:lnTo>
                    <a:pt x="9401" y="2266"/>
                  </a:lnTo>
                  <a:lnTo>
                    <a:pt x="9084" y="1876"/>
                  </a:lnTo>
                  <a:lnTo>
                    <a:pt x="8768" y="1511"/>
                  </a:lnTo>
                  <a:lnTo>
                    <a:pt x="8402" y="1170"/>
                  </a:lnTo>
                  <a:lnTo>
                    <a:pt x="8013" y="878"/>
                  </a:lnTo>
                  <a:lnTo>
                    <a:pt x="7574" y="634"/>
                  </a:lnTo>
                  <a:lnTo>
                    <a:pt x="7136" y="415"/>
                  </a:lnTo>
                  <a:lnTo>
                    <a:pt x="6673" y="244"/>
                  </a:lnTo>
                  <a:lnTo>
                    <a:pt x="6162" y="98"/>
                  </a:lnTo>
                  <a:lnTo>
                    <a:pt x="5675" y="25"/>
                  </a:lnTo>
                  <a:lnTo>
                    <a:pt x="5139" y="1"/>
                  </a:lnTo>
                  <a:lnTo>
                    <a:pt x="5139" y="1"/>
                  </a:lnTo>
                  <a:lnTo>
                    <a:pt x="4603" y="25"/>
                  </a:lnTo>
                  <a:lnTo>
                    <a:pt x="4116" y="98"/>
                  </a:lnTo>
                  <a:lnTo>
                    <a:pt x="3605" y="244"/>
                  </a:lnTo>
                  <a:lnTo>
                    <a:pt x="3142" y="415"/>
                  </a:lnTo>
                  <a:lnTo>
                    <a:pt x="2703" y="634"/>
                  </a:lnTo>
                  <a:lnTo>
                    <a:pt x="2265" y="878"/>
                  </a:lnTo>
                  <a:lnTo>
                    <a:pt x="1875" y="1170"/>
                  </a:lnTo>
                  <a:lnTo>
                    <a:pt x="1510" y="1511"/>
                  </a:lnTo>
                  <a:lnTo>
                    <a:pt x="1193" y="1876"/>
                  </a:lnTo>
                  <a:lnTo>
                    <a:pt x="877" y="2266"/>
                  </a:lnTo>
                  <a:lnTo>
                    <a:pt x="633" y="2680"/>
                  </a:lnTo>
                  <a:lnTo>
                    <a:pt x="414" y="3143"/>
                  </a:lnTo>
                  <a:lnTo>
                    <a:pt x="244" y="3605"/>
                  </a:lnTo>
                  <a:lnTo>
                    <a:pt x="122" y="4093"/>
                  </a:lnTo>
                  <a:lnTo>
                    <a:pt x="49" y="4604"/>
                  </a:lnTo>
                  <a:lnTo>
                    <a:pt x="0" y="5140"/>
                  </a:lnTo>
                  <a:lnTo>
                    <a:pt x="0" y="5140"/>
                  </a:lnTo>
                  <a:lnTo>
                    <a:pt x="24" y="5408"/>
                  </a:lnTo>
                  <a:lnTo>
                    <a:pt x="49" y="5676"/>
                  </a:lnTo>
                  <a:lnTo>
                    <a:pt x="122" y="6187"/>
                  </a:lnTo>
                  <a:lnTo>
                    <a:pt x="244" y="6674"/>
                  </a:lnTo>
                  <a:lnTo>
                    <a:pt x="414" y="7113"/>
                  </a:lnTo>
                  <a:lnTo>
                    <a:pt x="633" y="7551"/>
                  </a:lnTo>
                  <a:lnTo>
                    <a:pt x="852" y="7941"/>
                  </a:lnTo>
                  <a:lnTo>
                    <a:pt x="1096" y="8330"/>
                  </a:lnTo>
                  <a:lnTo>
                    <a:pt x="1364" y="8720"/>
                  </a:lnTo>
                  <a:lnTo>
                    <a:pt x="1900" y="9499"/>
                  </a:lnTo>
                  <a:lnTo>
                    <a:pt x="2143" y="9913"/>
                  </a:lnTo>
                  <a:lnTo>
                    <a:pt x="2387" y="10327"/>
                  </a:lnTo>
                  <a:lnTo>
                    <a:pt x="2606" y="10766"/>
                  </a:lnTo>
                  <a:lnTo>
                    <a:pt x="2801" y="11253"/>
                  </a:lnTo>
                  <a:lnTo>
                    <a:pt x="2971" y="11764"/>
                  </a:lnTo>
                  <a:lnTo>
                    <a:pt x="3093" y="12300"/>
                  </a:lnTo>
                </a:path>
              </a:pathLst>
            </a:custGeom>
            <a:noFill/>
            <a:ln cap="rnd" cmpd="sng" w="12175">
              <a:solidFill>
                <a:srgbClr val="02BDC7"/>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4" name="Google Shape;84;p5"/>
            <p:cNvSpPr/>
            <p:nvPr/>
          </p:nvSpPr>
          <p:spPr>
            <a:xfrm>
              <a:off x="6873825" y="2459275"/>
              <a:ext cx="35350" cy="166875"/>
            </a:xfrm>
            <a:custGeom>
              <a:rect b="b" l="l" r="r" t="t"/>
              <a:pathLst>
                <a:path extrusionOk="0" fill="none" h="6675" w="1414">
                  <a:moveTo>
                    <a:pt x="1413" y="1"/>
                  </a:moveTo>
                  <a:lnTo>
                    <a:pt x="1413" y="1"/>
                  </a:lnTo>
                  <a:lnTo>
                    <a:pt x="829" y="2850"/>
                  </a:lnTo>
                  <a:lnTo>
                    <a:pt x="1" y="6674"/>
                  </a:lnTo>
                </a:path>
              </a:pathLst>
            </a:custGeom>
            <a:noFill/>
            <a:ln cap="rnd" cmpd="sng" w="12175">
              <a:solidFill>
                <a:srgbClr val="02BDC7"/>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5" name="Google Shape;85;p5"/>
            <p:cNvSpPr/>
            <p:nvPr/>
          </p:nvSpPr>
          <p:spPr>
            <a:xfrm>
              <a:off x="6801975" y="2453200"/>
              <a:ext cx="90150" cy="19500"/>
            </a:xfrm>
            <a:custGeom>
              <a:rect b="b" l="l" r="r" t="t"/>
              <a:pathLst>
                <a:path extrusionOk="0" fill="none" h="780" w="3606">
                  <a:moveTo>
                    <a:pt x="1" y="73"/>
                  </a:moveTo>
                  <a:lnTo>
                    <a:pt x="829" y="780"/>
                  </a:lnTo>
                  <a:lnTo>
                    <a:pt x="1657" y="73"/>
                  </a:lnTo>
                  <a:lnTo>
                    <a:pt x="1657" y="73"/>
                  </a:lnTo>
                  <a:lnTo>
                    <a:pt x="1730" y="25"/>
                  </a:lnTo>
                  <a:lnTo>
                    <a:pt x="1803" y="0"/>
                  </a:lnTo>
                  <a:lnTo>
                    <a:pt x="1876" y="25"/>
                  </a:lnTo>
                  <a:lnTo>
                    <a:pt x="1949" y="73"/>
                  </a:lnTo>
                  <a:lnTo>
                    <a:pt x="2777" y="780"/>
                  </a:lnTo>
                  <a:lnTo>
                    <a:pt x="3605" y="73"/>
                  </a:lnTo>
                </a:path>
              </a:pathLst>
            </a:custGeom>
            <a:noFill/>
            <a:ln cap="rnd" cmpd="sng" w="12175">
              <a:solidFill>
                <a:srgbClr val="02BDC7"/>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6" name="Google Shape;86;p5"/>
            <p:cNvSpPr/>
            <p:nvPr/>
          </p:nvSpPr>
          <p:spPr>
            <a:xfrm>
              <a:off x="6795900" y="2628550"/>
              <a:ext cx="102300" cy="25"/>
            </a:xfrm>
            <a:custGeom>
              <a:rect b="b" l="l" r="r" t="t"/>
              <a:pathLst>
                <a:path extrusionOk="0" fill="none" h="1" w="4092">
                  <a:moveTo>
                    <a:pt x="0" y="1"/>
                  </a:moveTo>
                  <a:lnTo>
                    <a:pt x="4092" y="1"/>
                  </a:lnTo>
                </a:path>
              </a:pathLst>
            </a:custGeom>
            <a:noFill/>
            <a:ln cap="rnd" cmpd="sng" w="12175">
              <a:solidFill>
                <a:srgbClr val="02BDC7"/>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87" name="Google Shape;87;p5"/>
          <p:cNvSpPr txBox="1"/>
          <p:nvPr>
            <p:ph type="title"/>
          </p:nvPr>
        </p:nvSpPr>
        <p:spPr>
          <a:xfrm>
            <a:off x="144075" y="559475"/>
            <a:ext cx="2142000" cy="2630400"/>
          </a:xfrm>
          <a:prstGeom prst="rect">
            <a:avLst/>
          </a:prstGeom>
        </p:spPr>
        <p:txBody>
          <a:bodyPr anchorCtr="0" anchor="ctr" bIns="91425" lIns="91425" spcFirstLastPara="1" rIns="91425" wrap="square" tIns="91425">
            <a:noAutofit/>
          </a:bodyPr>
          <a:lstStyle>
            <a:lvl1pPr lvl="0">
              <a:spcBef>
                <a:spcPts val="0"/>
              </a:spcBef>
              <a:spcAft>
                <a:spcPts val="0"/>
              </a:spcAft>
              <a:buSzPts val="2000"/>
              <a:buNone/>
              <a:defRPr/>
            </a:lvl1pPr>
            <a:lvl2pPr lvl="1">
              <a:spcBef>
                <a:spcPts val="0"/>
              </a:spcBef>
              <a:spcAft>
                <a:spcPts val="0"/>
              </a:spcAft>
              <a:buSzPts val="2000"/>
              <a:buNone/>
              <a:defRPr/>
            </a:lvl2pPr>
            <a:lvl3pPr lvl="2">
              <a:spcBef>
                <a:spcPts val="0"/>
              </a:spcBef>
              <a:spcAft>
                <a:spcPts val="0"/>
              </a:spcAft>
              <a:buSzPts val="2000"/>
              <a:buNone/>
              <a:defRPr/>
            </a:lvl3pPr>
            <a:lvl4pPr lvl="3">
              <a:spcBef>
                <a:spcPts val="0"/>
              </a:spcBef>
              <a:spcAft>
                <a:spcPts val="0"/>
              </a:spcAft>
              <a:buSzPts val="2000"/>
              <a:buNone/>
              <a:defRPr/>
            </a:lvl4pPr>
            <a:lvl5pPr lvl="4">
              <a:spcBef>
                <a:spcPts val="0"/>
              </a:spcBef>
              <a:spcAft>
                <a:spcPts val="0"/>
              </a:spcAft>
              <a:buSzPts val="2000"/>
              <a:buNone/>
              <a:defRPr/>
            </a:lvl5pPr>
            <a:lvl6pPr lvl="5">
              <a:spcBef>
                <a:spcPts val="0"/>
              </a:spcBef>
              <a:spcAft>
                <a:spcPts val="0"/>
              </a:spcAft>
              <a:buSzPts val="2000"/>
              <a:buNone/>
              <a:defRPr/>
            </a:lvl6pPr>
            <a:lvl7pPr lvl="6">
              <a:spcBef>
                <a:spcPts val="0"/>
              </a:spcBef>
              <a:spcAft>
                <a:spcPts val="0"/>
              </a:spcAft>
              <a:buSzPts val="2000"/>
              <a:buNone/>
              <a:defRPr/>
            </a:lvl7pPr>
            <a:lvl8pPr lvl="7">
              <a:spcBef>
                <a:spcPts val="0"/>
              </a:spcBef>
              <a:spcAft>
                <a:spcPts val="0"/>
              </a:spcAft>
              <a:buSzPts val="2000"/>
              <a:buNone/>
              <a:defRPr/>
            </a:lvl8pPr>
            <a:lvl9pPr lvl="8">
              <a:spcBef>
                <a:spcPts val="0"/>
              </a:spcBef>
              <a:spcAft>
                <a:spcPts val="0"/>
              </a:spcAft>
              <a:buSzPts val="2000"/>
              <a:buNone/>
              <a:defRPr/>
            </a:lvl9pPr>
          </a:lstStyle>
          <a:p/>
        </p:txBody>
      </p:sp>
      <p:sp>
        <p:nvSpPr>
          <p:cNvPr id="88" name="Google Shape;88;p5"/>
          <p:cNvSpPr txBox="1"/>
          <p:nvPr>
            <p:ph idx="1" type="body"/>
          </p:nvPr>
        </p:nvSpPr>
        <p:spPr>
          <a:xfrm>
            <a:off x="2901875" y="1033400"/>
            <a:ext cx="5292300" cy="3267300"/>
          </a:xfrm>
          <a:prstGeom prst="rect">
            <a:avLst/>
          </a:prstGeom>
        </p:spPr>
        <p:txBody>
          <a:bodyPr anchorCtr="0" anchor="t" bIns="91425" lIns="91425" spcFirstLastPara="1" rIns="91425" wrap="square" tIns="91425">
            <a:noAutofit/>
          </a:bodyPr>
          <a:lstStyle>
            <a:lvl1pPr indent="-355600" lvl="0" marL="457200">
              <a:spcBef>
                <a:spcPts val="600"/>
              </a:spcBef>
              <a:spcAft>
                <a:spcPts val="0"/>
              </a:spcAft>
              <a:buSzPts val="2000"/>
              <a:buChar char="○"/>
              <a:defRPr/>
            </a:lvl1pPr>
            <a:lvl2pPr indent="-355600" lvl="1" marL="914400">
              <a:spcBef>
                <a:spcPts val="1000"/>
              </a:spcBef>
              <a:spcAft>
                <a:spcPts val="0"/>
              </a:spcAft>
              <a:buSzPts val="2000"/>
              <a:buChar char="◦"/>
              <a:defRPr/>
            </a:lvl2pPr>
            <a:lvl3pPr indent="-355600" lvl="2" marL="1371600">
              <a:spcBef>
                <a:spcPts val="1000"/>
              </a:spcBef>
              <a:spcAft>
                <a:spcPts val="0"/>
              </a:spcAft>
              <a:buSzPts val="2000"/>
              <a:buChar char="◦"/>
              <a:defRPr/>
            </a:lvl3pPr>
            <a:lvl4pPr indent="-355600" lvl="3" marL="1828800">
              <a:spcBef>
                <a:spcPts val="1000"/>
              </a:spcBef>
              <a:spcAft>
                <a:spcPts val="0"/>
              </a:spcAft>
              <a:buSzPts val="2000"/>
              <a:buChar char="◦"/>
              <a:defRPr/>
            </a:lvl4pPr>
            <a:lvl5pPr indent="-355600" lvl="4" marL="2286000">
              <a:spcBef>
                <a:spcPts val="1000"/>
              </a:spcBef>
              <a:spcAft>
                <a:spcPts val="0"/>
              </a:spcAft>
              <a:buSzPts val="2000"/>
              <a:buChar char="◦"/>
              <a:defRPr/>
            </a:lvl5pPr>
            <a:lvl6pPr indent="-355600" lvl="5" marL="2743200">
              <a:spcBef>
                <a:spcPts val="1000"/>
              </a:spcBef>
              <a:spcAft>
                <a:spcPts val="0"/>
              </a:spcAft>
              <a:buSzPts val="2000"/>
              <a:buChar char="◦"/>
              <a:defRPr/>
            </a:lvl6pPr>
            <a:lvl7pPr indent="-355600" lvl="6" marL="3200400">
              <a:spcBef>
                <a:spcPts val="1000"/>
              </a:spcBef>
              <a:spcAft>
                <a:spcPts val="0"/>
              </a:spcAft>
              <a:buSzPts val="2000"/>
              <a:buChar char="◦"/>
              <a:defRPr/>
            </a:lvl7pPr>
            <a:lvl8pPr indent="-355600" lvl="7" marL="3657600">
              <a:spcBef>
                <a:spcPts val="1000"/>
              </a:spcBef>
              <a:spcAft>
                <a:spcPts val="0"/>
              </a:spcAft>
              <a:buSzPts val="2000"/>
              <a:buChar char="◦"/>
              <a:defRPr/>
            </a:lvl8pPr>
            <a:lvl9pPr indent="-355600" lvl="8" marL="4114800">
              <a:spcBef>
                <a:spcPts val="1000"/>
              </a:spcBef>
              <a:spcAft>
                <a:spcPts val="1000"/>
              </a:spcAft>
              <a:buSzPts val="2000"/>
              <a:buChar char="◦"/>
              <a:defRPr/>
            </a:lvl9pPr>
          </a:lstStyle>
          <a:p/>
        </p:txBody>
      </p:sp>
      <p:sp>
        <p:nvSpPr>
          <p:cNvPr id="89" name="Google Shape;89;p5"/>
          <p:cNvSpPr txBox="1"/>
          <p:nvPr>
            <p:ph idx="12" type="sldNum"/>
          </p:nvPr>
        </p:nvSpPr>
        <p:spPr>
          <a:xfrm>
            <a:off x="8117984" y="418063"/>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 2 columns" type="twoColTx">
  <p:cSld name="TITLE_AND_TWO_COLUMNS">
    <p:spTree>
      <p:nvGrpSpPr>
        <p:cNvPr id="90" name="Shape 90"/>
        <p:cNvGrpSpPr/>
        <p:nvPr/>
      </p:nvGrpSpPr>
      <p:grpSpPr>
        <a:xfrm>
          <a:off x="0" y="0"/>
          <a:ext cx="0" cy="0"/>
          <a:chOff x="0" y="0"/>
          <a:chExt cx="0" cy="0"/>
        </a:xfrm>
      </p:grpSpPr>
      <p:pic>
        <p:nvPicPr>
          <p:cNvPr id="91" name="Google Shape;91;p6"/>
          <p:cNvPicPr preferRelativeResize="0"/>
          <p:nvPr/>
        </p:nvPicPr>
        <p:blipFill rotWithShape="1">
          <a:blip r:embed="rId2">
            <a:alphaModFix/>
          </a:blip>
          <a:srcRect b="0" l="10760" r="10752" t="0"/>
          <a:stretch/>
        </p:blipFill>
        <p:spPr>
          <a:xfrm>
            <a:off x="-50" y="-1709975"/>
            <a:ext cx="9144000" cy="8796337"/>
          </a:xfrm>
          <a:prstGeom prst="rect">
            <a:avLst/>
          </a:prstGeom>
          <a:noFill/>
          <a:ln>
            <a:noFill/>
          </a:ln>
        </p:spPr>
      </p:pic>
      <p:sp>
        <p:nvSpPr>
          <p:cNvPr id="92" name="Google Shape;92;p6"/>
          <p:cNvSpPr/>
          <p:nvPr/>
        </p:nvSpPr>
        <p:spPr>
          <a:xfrm>
            <a:off x="407150" y="407075"/>
            <a:ext cx="8329800" cy="43293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3" name="Google Shape;93;p6"/>
          <p:cNvSpPr/>
          <p:nvPr/>
        </p:nvSpPr>
        <p:spPr>
          <a:xfrm>
            <a:off x="-167025" y="559475"/>
            <a:ext cx="2630400" cy="2630400"/>
          </a:xfrm>
          <a:prstGeom prst="ellipse">
            <a:avLst/>
          </a:prstGeom>
          <a:solidFill>
            <a:srgbClr val="E0666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4" name="Google Shape;94;p6"/>
          <p:cNvSpPr/>
          <p:nvPr/>
        </p:nvSpPr>
        <p:spPr>
          <a:xfrm>
            <a:off x="1704597" y="-129655"/>
            <a:ext cx="300900" cy="300900"/>
          </a:xfrm>
          <a:prstGeom prst="ellipse">
            <a:avLst/>
          </a:prstGeom>
          <a:solidFill>
            <a:srgbClr val="FF975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5" name="Google Shape;95;p6"/>
          <p:cNvSpPr/>
          <p:nvPr/>
        </p:nvSpPr>
        <p:spPr>
          <a:xfrm>
            <a:off x="228600" y="2887250"/>
            <a:ext cx="605400" cy="605400"/>
          </a:xfrm>
          <a:prstGeom prst="ellipse">
            <a:avLst/>
          </a:prstGeom>
          <a:solidFill>
            <a:srgbClr val="FC4540">
              <a:alpha val="788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6" name="Google Shape;96;p6"/>
          <p:cNvSpPr/>
          <p:nvPr/>
        </p:nvSpPr>
        <p:spPr>
          <a:xfrm>
            <a:off x="1522903" y="316285"/>
            <a:ext cx="213000" cy="213000"/>
          </a:xfrm>
          <a:prstGeom prst="ellipse">
            <a:avLst/>
          </a:prstGeom>
          <a:solidFill>
            <a:srgbClr val="FC406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7" name="Google Shape;97;p6"/>
          <p:cNvSpPr/>
          <p:nvPr/>
        </p:nvSpPr>
        <p:spPr>
          <a:xfrm>
            <a:off x="8094101" y="3973940"/>
            <a:ext cx="413400" cy="413400"/>
          </a:xfrm>
          <a:prstGeom prst="ellipse">
            <a:avLst/>
          </a:prstGeom>
          <a:solidFill>
            <a:srgbClr val="FC4540">
              <a:alpha val="788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8" name="Google Shape;98;p6"/>
          <p:cNvSpPr/>
          <p:nvPr/>
        </p:nvSpPr>
        <p:spPr>
          <a:xfrm>
            <a:off x="8622049" y="3872635"/>
            <a:ext cx="213000" cy="213000"/>
          </a:xfrm>
          <a:prstGeom prst="ellipse">
            <a:avLst/>
          </a:prstGeom>
          <a:solidFill>
            <a:srgbClr val="FF975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9" name="Google Shape;99;p6"/>
          <p:cNvSpPr/>
          <p:nvPr/>
        </p:nvSpPr>
        <p:spPr>
          <a:xfrm>
            <a:off x="7550022" y="4801658"/>
            <a:ext cx="213000" cy="213000"/>
          </a:xfrm>
          <a:prstGeom prst="ellipse">
            <a:avLst/>
          </a:prstGeom>
          <a:solidFill>
            <a:srgbClr val="FFB6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0" name="Google Shape;100;p6"/>
          <p:cNvSpPr/>
          <p:nvPr/>
        </p:nvSpPr>
        <p:spPr>
          <a:xfrm>
            <a:off x="7325661" y="4674667"/>
            <a:ext cx="93900" cy="93900"/>
          </a:xfrm>
          <a:prstGeom prst="ellipse">
            <a:avLst/>
          </a:prstGeom>
          <a:solidFill>
            <a:srgbClr val="02BDC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1" name="Google Shape;101;p6"/>
          <p:cNvSpPr/>
          <p:nvPr/>
        </p:nvSpPr>
        <p:spPr>
          <a:xfrm>
            <a:off x="91939" y="2887250"/>
            <a:ext cx="93900" cy="93900"/>
          </a:xfrm>
          <a:prstGeom prst="ellipse">
            <a:avLst/>
          </a:prstGeom>
          <a:solidFill>
            <a:srgbClr val="FFB6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2" name="Google Shape;102;p6"/>
          <p:cNvSpPr txBox="1"/>
          <p:nvPr>
            <p:ph type="title"/>
          </p:nvPr>
        </p:nvSpPr>
        <p:spPr>
          <a:xfrm>
            <a:off x="144075" y="559475"/>
            <a:ext cx="2142000" cy="2630400"/>
          </a:xfrm>
          <a:prstGeom prst="rect">
            <a:avLst/>
          </a:prstGeom>
        </p:spPr>
        <p:txBody>
          <a:bodyPr anchorCtr="0" anchor="ctr" bIns="91425" lIns="91425" spcFirstLastPara="1" rIns="91425" wrap="square" tIns="91425">
            <a:noAutofit/>
          </a:bodyPr>
          <a:lstStyle>
            <a:lvl1pPr lvl="0">
              <a:spcBef>
                <a:spcPts val="0"/>
              </a:spcBef>
              <a:spcAft>
                <a:spcPts val="0"/>
              </a:spcAft>
              <a:buSzPts val="2000"/>
              <a:buNone/>
              <a:defRPr/>
            </a:lvl1pPr>
            <a:lvl2pPr lvl="1">
              <a:spcBef>
                <a:spcPts val="0"/>
              </a:spcBef>
              <a:spcAft>
                <a:spcPts val="0"/>
              </a:spcAft>
              <a:buSzPts val="2000"/>
              <a:buNone/>
              <a:defRPr/>
            </a:lvl2pPr>
            <a:lvl3pPr lvl="2">
              <a:spcBef>
                <a:spcPts val="0"/>
              </a:spcBef>
              <a:spcAft>
                <a:spcPts val="0"/>
              </a:spcAft>
              <a:buSzPts val="2000"/>
              <a:buNone/>
              <a:defRPr/>
            </a:lvl3pPr>
            <a:lvl4pPr lvl="3">
              <a:spcBef>
                <a:spcPts val="0"/>
              </a:spcBef>
              <a:spcAft>
                <a:spcPts val="0"/>
              </a:spcAft>
              <a:buSzPts val="2000"/>
              <a:buNone/>
              <a:defRPr/>
            </a:lvl4pPr>
            <a:lvl5pPr lvl="4">
              <a:spcBef>
                <a:spcPts val="0"/>
              </a:spcBef>
              <a:spcAft>
                <a:spcPts val="0"/>
              </a:spcAft>
              <a:buSzPts val="2000"/>
              <a:buNone/>
              <a:defRPr/>
            </a:lvl5pPr>
            <a:lvl6pPr lvl="5">
              <a:spcBef>
                <a:spcPts val="0"/>
              </a:spcBef>
              <a:spcAft>
                <a:spcPts val="0"/>
              </a:spcAft>
              <a:buSzPts val="2000"/>
              <a:buNone/>
              <a:defRPr/>
            </a:lvl6pPr>
            <a:lvl7pPr lvl="6">
              <a:spcBef>
                <a:spcPts val="0"/>
              </a:spcBef>
              <a:spcAft>
                <a:spcPts val="0"/>
              </a:spcAft>
              <a:buSzPts val="2000"/>
              <a:buNone/>
              <a:defRPr/>
            </a:lvl7pPr>
            <a:lvl8pPr lvl="7">
              <a:spcBef>
                <a:spcPts val="0"/>
              </a:spcBef>
              <a:spcAft>
                <a:spcPts val="0"/>
              </a:spcAft>
              <a:buSzPts val="2000"/>
              <a:buNone/>
              <a:defRPr/>
            </a:lvl8pPr>
            <a:lvl9pPr lvl="8">
              <a:spcBef>
                <a:spcPts val="0"/>
              </a:spcBef>
              <a:spcAft>
                <a:spcPts val="0"/>
              </a:spcAft>
              <a:buSzPts val="2000"/>
              <a:buNone/>
              <a:defRPr/>
            </a:lvl9pPr>
          </a:lstStyle>
          <a:p/>
        </p:txBody>
      </p:sp>
      <p:sp>
        <p:nvSpPr>
          <p:cNvPr id="103" name="Google Shape;103;p6"/>
          <p:cNvSpPr txBox="1"/>
          <p:nvPr>
            <p:ph idx="1" type="body"/>
          </p:nvPr>
        </p:nvSpPr>
        <p:spPr>
          <a:xfrm>
            <a:off x="2830925" y="1200150"/>
            <a:ext cx="5340300" cy="3120300"/>
          </a:xfrm>
          <a:prstGeom prst="rect">
            <a:avLst/>
          </a:prstGeom>
        </p:spPr>
        <p:txBody>
          <a:bodyPr anchorCtr="0" anchor="t" bIns="91425" lIns="91425" spcFirstLastPara="1" rIns="91425" wrap="square" tIns="91425">
            <a:noAutofit/>
          </a:bodyPr>
          <a:lstStyle>
            <a:lvl1pPr indent="-342900" lvl="0" marL="457200">
              <a:spcBef>
                <a:spcPts val="600"/>
              </a:spcBef>
              <a:spcAft>
                <a:spcPts val="0"/>
              </a:spcAft>
              <a:buSzPts val="1800"/>
              <a:buFont typeface="Ubuntu Light"/>
              <a:buChar char="○"/>
              <a:defRPr sz="1800">
                <a:latin typeface="Ubuntu Light"/>
                <a:ea typeface="Ubuntu Light"/>
                <a:cs typeface="Ubuntu Light"/>
                <a:sym typeface="Ubuntu Light"/>
              </a:defRPr>
            </a:lvl1pPr>
            <a:lvl2pPr indent="-342900" lvl="1" marL="914400">
              <a:spcBef>
                <a:spcPts val="1000"/>
              </a:spcBef>
              <a:spcAft>
                <a:spcPts val="0"/>
              </a:spcAft>
              <a:buSzPts val="1800"/>
              <a:buChar char="◦"/>
              <a:defRPr sz="1800"/>
            </a:lvl2pPr>
            <a:lvl3pPr indent="-342900" lvl="2" marL="1371600">
              <a:spcBef>
                <a:spcPts val="1000"/>
              </a:spcBef>
              <a:spcAft>
                <a:spcPts val="0"/>
              </a:spcAft>
              <a:buSzPts val="1800"/>
              <a:buChar char="◦"/>
              <a:defRPr sz="1800"/>
            </a:lvl3pPr>
            <a:lvl4pPr indent="-342900" lvl="3" marL="1828800">
              <a:spcBef>
                <a:spcPts val="1000"/>
              </a:spcBef>
              <a:spcAft>
                <a:spcPts val="0"/>
              </a:spcAft>
              <a:buSzPts val="1800"/>
              <a:buChar char="◦"/>
              <a:defRPr sz="1800"/>
            </a:lvl4pPr>
            <a:lvl5pPr indent="-342900" lvl="4" marL="2286000">
              <a:spcBef>
                <a:spcPts val="1000"/>
              </a:spcBef>
              <a:spcAft>
                <a:spcPts val="0"/>
              </a:spcAft>
              <a:buSzPts val="1800"/>
              <a:buChar char="◦"/>
              <a:defRPr sz="1800"/>
            </a:lvl5pPr>
            <a:lvl6pPr indent="-342900" lvl="5" marL="2743200">
              <a:spcBef>
                <a:spcPts val="1000"/>
              </a:spcBef>
              <a:spcAft>
                <a:spcPts val="0"/>
              </a:spcAft>
              <a:buSzPts val="1800"/>
              <a:buChar char="◦"/>
              <a:defRPr sz="1800"/>
            </a:lvl6pPr>
            <a:lvl7pPr indent="-342900" lvl="6" marL="3200400">
              <a:spcBef>
                <a:spcPts val="1000"/>
              </a:spcBef>
              <a:spcAft>
                <a:spcPts val="0"/>
              </a:spcAft>
              <a:buSzPts val="1800"/>
              <a:buChar char="◦"/>
              <a:defRPr sz="1800"/>
            </a:lvl7pPr>
            <a:lvl8pPr indent="-342900" lvl="7" marL="3657600">
              <a:spcBef>
                <a:spcPts val="1000"/>
              </a:spcBef>
              <a:spcAft>
                <a:spcPts val="0"/>
              </a:spcAft>
              <a:buSzPts val="1800"/>
              <a:buChar char="◦"/>
              <a:defRPr sz="1800"/>
            </a:lvl8pPr>
            <a:lvl9pPr indent="-342900" lvl="8" marL="4114800">
              <a:spcBef>
                <a:spcPts val="1000"/>
              </a:spcBef>
              <a:spcAft>
                <a:spcPts val="1000"/>
              </a:spcAft>
              <a:buSzPts val="1800"/>
              <a:buChar char="◦"/>
              <a:defRPr sz="1800"/>
            </a:lvl9pPr>
          </a:lstStyle>
          <a:p/>
        </p:txBody>
      </p:sp>
      <p:sp>
        <p:nvSpPr>
          <p:cNvPr id="104" name="Google Shape;104;p6"/>
          <p:cNvSpPr txBox="1"/>
          <p:nvPr>
            <p:ph idx="12" type="sldNum"/>
          </p:nvPr>
        </p:nvSpPr>
        <p:spPr>
          <a:xfrm>
            <a:off x="8117984" y="418063"/>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
        <p:nvSpPr>
          <p:cNvPr id="105" name="Google Shape;105;p6"/>
          <p:cNvSpPr/>
          <p:nvPr/>
        </p:nvSpPr>
        <p:spPr>
          <a:xfrm>
            <a:off x="8271269" y="4329621"/>
            <a:ext cx="774600" cy="774600"/>
          </a:xfrm>
          <a:prstGeom prst="ellipse">
            <a:avLst/>
          </a:prstGeom>
          <a:solidFill>
            <a:srgbClr val="E0666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 3 columns">
  <p:cSld name="TITLE_AND_TWO_COLUMNS_1">
    <p:spTree>
      <p:nvGrpSpPr>
        <p:cNvPr id="106" name="Shape 106"/>
        <p:cNvGrpSpPr/>
        <p:nvPr/>
      </p:nvGrpSpPr>
      <p:grpSpPr>
        <a:xfrm>
          <a:off x="0" y="0"/>
          <a:ext cx="0" cy="0"/>
          <a:chOff x="0" y="0"/>
          <a:chExt cx="0" cy="0"/>
        </a:xfrm>
      </p:grpSpPr>
      <p:pic>
        <p:nvPicPr>
          <p:cNvPr id="107" name="Google Shape;107;p7"/>
          <p:cNvPicPr preferRelativeResize="0"/>
          <p:nvPr/>
        </p:nvPicPr>
        <p:blipFill rotWithShape="1">
          <a:blip r:embed="rId2">
            <a:alphaModFix/>
          </a:blip>
          <a:srcRect b="0" l="10760" r="10752" t="0"/>
          <a:stretch/>
        </p:blipFill>
        <p:spPr>
          <a:xfrm>
            <a:off x="-50" y="-1709975"/>
            <a:ext cx="9144000" cy="8796337"/>
          </a:xfrm>
          <a:prstGeom prst="rect">
            <a:avLst/>
          </a:prstGeom>
          <a:noFill/>
          <a:ln>
            <a:noFill/>
          </a:ln>
        </p:spPr>
      </p:pic>
      <p:sp>
        <p:nvSpPr>
          <p:cNvPr id="108" name="Google Shape;108;p7"/>
          <p:cNvSpPr/>
          <p:nvPr/>
        </p:nvSpPr>
        <p:spPr>
          <a:xfrm>
            <a:off x="407150" y="407075"/>
            <a:ext cx="8329800" cy="43293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9" name="Google Shape;109;p7"/>
          <p:cNvSpPr/>
          <p:nvPr/>
        </p:nvSpPr>
        <p:spPr>
          <a:xfrm>
            <a:off x="-167025" y="559475"/>
            <a:ext cx="2630400" cy="2630400"/>
          </a:xfrm>
          <a:prstGeom prst="ellipse">
            <a:avLst/>
          </a:prstGeom>
          <a:solidFill>
            <a:srgbClr val="66666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0" name="Google Shape;110;p7"/>
          <p:cNvSpPr/>
          <p:nvPr/>
        </p:nvSpPr>
        <p:spPr>
          <a:xfrm>
            <a:off x="1704597" y="-129655"/>
            <a:ext cx="300900" cy="300900"/>
          </a:xfrm>
          <a:prstGeom prst="ellipse">
            <a:avLst/>
          </a:prstGeom>
          <a:solidFill>
            <a:srgbClr val="FF975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1" name="Google Shape;111;p7"/>
          <p:cNvSpPr/>
          <p:nvPr/>
        </p:nvSpPr>
        <p:spPr>
          <a:xfrm>
            <a:off x="228600" y="2887250"/>
            <a:ext cx="605400" cy="605400"/>
          </a:xfrm>
          <a:prstGeom prst="ellipse">
            <a:avLst/>
          </a:prstGeom>
          <a:solidFill>
            <a:srgbClr val="9900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2" name="Google Shape;112;p7"/>
          <p:cNvSpPr/>
          <p:nvPr/>
        </p:nvSpPr>
        <p:spPr>
          <a:xfrm>
            <a:off x="1522903" y="316285"/>
            <a:ext cx="213000" cy="213000"/>
          </a:xfrm>
          <a:prstGeom prst="ellipse">
            <a:avLst/>
          </a:prstGeom>
          <a:solidFill>
            <a:srgbClr val="FC406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3" name="Google Shape;113;p7"/>
          <p:cNvSpPr/>
          <p:nvPr/>
        </p:nvSpPr>
        <p:spPr>
          <a:xfrm>
            <a:off x="8094101" y="3973940"/>
            <a:ext cx="413400" cy="413400"/>
          </a:xfrm>
          <a:prstGeom prst="ellipse">
            <a:avLst/>
          </a:prstGeom>
          <a:solidFill>
            <a:srgbClr val="9900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4" name="Google Shape;114;p7"/>
          <p:cNvSpPr/>
          <p:nvPr/>
        </p:nvSpPr>
        <p:spPr>
          <a:xfrm>
            <a:off x="8622049" y="3872635"/>
            <a:ext cx="213000" cy="213000"/>
          </a:xfrm>
          <a:prstGeom prst="ellipse">
            <a:avLst/>
          </a:prstGeom>
          <a:solidFill>
            <a:srgbClr val="FF975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5" name="Google Shape;115;p7"/>
          <p:cNvSpPr/>
          <p:nvPr/>
        </p:nvSpPr>
        <p:spPr>
          <a:xfrm>
            <a:off x="7550022" y="4801658"/>
            <a:ext cx="213000" cy="213000"/>
          </a:xfrm>
          <a:prstGeom prst="ellipse">
            <a:avLst/>
          </a:prstGeom>
          <a:solidFill>
            <a:srgbClr val="FFB6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6" name="Google Shape;116;p7"/>
          <p:cNvSpPr/>
          <p:nvPr/>
        </p:nvSpPr>
        <p:spPr>
          <a:xfrm>
            <a:off x="7325661" y="4674667"/>
            <a:ext cx="93900" cy="93900"/>
          </a:xfrm>
          <a:prstGeom prst="ellipse">
            <a:avLst/>
          </a:prstGeom>
          <a:solidFill>
            <a:srgbClr val="02BDC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7" name="Google Shape;117;p7"/>
          <p:cNvSpPr/>
          <p:nvPr/>
        </p:nvSpPr>
        <p:spPr>
          <a:xfrm>
            <a:off x="91939" y="2887250"/>
            <a:ext cx="93900" cy="93900"/>
          </a:xfrm>
          <a:prstGeom prst="ellipse">
            <a:avLst/>
          </a:prstGeom>
          <a:solidFill>
            <a:srgbClr val="FFB6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8" name="Google Shape;118;p7"/>
          <p:cNvSpPr txBox="1"/>
          <p:nvPr>
            <p:ph type="title"/>
          </p:nvPr>
        </p:nvSpPr>
        <p:spPr>
          <a:xfrm>
            <a:off x="144075" y="559475"/>
            <a:ext cx="2142000" cy="2630400"/>
          </a:xfrm>
          <a:prstGeom prst="rect">
            <a:avLst/>
          </a:prstGeom>
        </p:spPr>
        <p:txBody>
          <a:bodyPr anchorCtr="0" anchor="ctr" bIns="91425" lIns="91425" spcFirstLastPara="1" rIns="91425" wrap="square" tIns="91425">
            <a:noAutofit/>
          </a:bodyPr>
          <a:lstStyle>
            <a:lvl1pPr lvl="0" rtl="0">
              <a:spcBef>
                <a:spcPts val="0"/>
              </a:spcBef>
              <a:spcAft>
                <a:spcPts val="0"/>
              </a:spcAft>
              <a:buSzPts val="2000"/>
              <a:buFont typeface="Ubuntu Light"/>
              <a:buNone/>
              <a:defRPr>
                <a:latin typeface="Ubuntu Light"/>
                <a:ea typeface="Ubuntu Light"/>
                <a:cs typeface="Ubuntu Light"/>
                <a:sym typeface="Ubuntu Light"/>
              </a:defRPr>
            </a:lvl1pPr>
            <a:lvl2pPr lvl="1" rtl="0">
              <a:spcBef>
                <a:spcPts val="0"/>
              </a:spcBef>
              <a:spcAft>
                <a:spcPts val="0"/>
              </a:spcAft>
              <a:buSzPts val="2000"/>
              <a:buNone/>
              <a:defRPr/>
            </a:lvl2pPr>
            <a:lvl3pPr lvl="2" rtl="0">
              <a:spcBef>
                <a:spcPts val="0"/>
              </a:spcBef>
              <a:spcAft>
                <a:spcPts val="0"/>
              </a:spcAft>
              <a:buSzPts val="2000"/>
              <a:buNone/>
              <a:defRPr/>
            </a:lvl3pPr>
            <a:lvl4pPr lvl="3" rtl="0">
              <a:spcBef>
                <a:spcPts val="0"/>
              </a:spcBef>
              <a:spcAft>
                <a:spcPts val="0"/>
              </a:spcAft>
              <a:buSzPts val="2000"/>
              <a:buNone/>
              <a:defRPr/>
            </a:lvl4pPr>
            <a:lvl5pPr lvl="4" rtl="0">
              <a:spcBef>
                <a:spcPts val="0"/>
              </a:spcBef>
              <a:spcAft>
                <a:spcPts val="0"/>
              </a:spcAft>
              <a:buSzPts val="2000"/>
              <a:buNone/>
              <a:defRPr/>
            </a:lvl5pPr>
            <a:lvl6pPr lvl="5" rtl="0">
              <a:spcBef>
                <a:spcPts val="0"/>
              </a:spcBef>
              <a:spcAft>
                <a:spcPts val="0"/>
              </a:spcAft>
              <a:buSzPts val="2000"/>
              <a:buNone/>
              <a:defRPr/>
            </a:lvl6pPr>
            <a:lvl7pPr lvl="6" rtl="0">
              <a:spcBef>
                <a:spcPts val="0"/>
              </a:spcBef>
              <a:spcAft>
                <a:spcPts val="0"/>
              </a:spcAft>
              <a:buSzPts val="2000"/>
              <a:buNone/>
              <a:defRPr/>
            </a:lvl7pPr>
            <a:lvl8pPr lvl="7" rtl="0">
              <a:spcBef>
                <a:spcPts val="0"/>
              </a:spcBef>
              <a:spcAft>
                <a:spcPts val="0"/>
              </a:spcAft>
              <a:buSzPts val="2000"/>
              <a:buNone/>
              <a:defRPr/>
            </a:lvl8pPr>
            <a:lvl9pPr lvl="8" rtl="0">
              <a:spcBef>
                <a:spcPts val="0"/>
              </a:spcBef>
              <a:spcAft>
                <a:spcPts val="0"/>
              </a:spcAft>
              <a:buSzPts val="2000"/>
              <a:buNone/>
              <a:defRPr/>
            </a:lvl9pPr>
          </a:lstStyle>
          <a:p/>
        </p:txBody>
      </p:sp>
      <p:sp>
        <p:nvSpPr>
          <p:cNvPr id="119" name="Google Shape;119;p7"/>
          <p:cNvSpPr txBox="1"/>
          <p:nvPr>
            <p:ph idx="1" type="body"/>
          </p:nvPr>
        </p:nvSpPr>
        <p:spPr>
          <a:xfrm>
            <a:off x="2683000" y="1428750"/>
            <a:ext cx="5559000" cy="2739300"/>
          </a:xfrm>
          <a:prstGeom prst="rect">
            <a:avLst/>
          </a:prstGeom>
        </p:spPr>
        <p:txBody>
          <a:bodyPr anchorCtr="0" anchor="t" bIns="91425" lIns="91425" spcFirstLastPara="1" rIns="91425" wrap="square" tIns="91425">
            <a:noAutofit/>
          </a:bodyPr>
          <a:lstStyle>
            <a:lvl1pPr indent="-311150" lvl="0" marL="457200" rtl="0">
              <a:spcBef>
                <a:spcPts val="600"/>
              </a:spcBef>
              <a:spcAft>
                <a:spcPts val="0"/>
              </a:spcAft>
              <a:buSzPts val="1300"/>
              <a:buFont typeface="Ubuntu Light"/>
              <a:buChar char="○"/>
              <a:defRPr sz="1300">
                <a:latin typeface="Ubuntu Light"/>
                <a:ea typeface="Ubuntu Light"/>
                <a:cs typeface="Ubuntu Light"/>
                <a:sym typeface="Ubuntu Light"/>
              </a:defRPr>
            </a:lvl1pPr>
            <a:lvl2pPr indent="-311150" lvl="1" marL="914400" rtl="0">
              <a:spcBef>
                <a:spcPts val="1000"/>
              </a:spcBef>
              <a:spcAft>
                <a:spcPts val="0"/>
              </a:spcAft>
              <a:buSzPts val="1300"/>
              <a:buChar char="◦"/>
              <a:defRPr sz="1300"/>
            </a:lvl2pPr>
            <a:lvl3pPr indent="-311150" lvl="2" marL="1371600" rtl="0">
              <a:spcBef>
                <a:spcPts val="1000"/>
              </a:spcBef>
              <a:spcAft>
                <a:spcPts val="0"/>
              </a:spcAft>
              <a:buSzPts val="1300"/>
              <a:buChar char="◦"/>
              <a:defRPr sz="1300"/>
            </a:lvl3pPr>
            <a:lvl4pPr indent="-311150" lvl="3" marL="1828800" rtl="0">
              <a:spcBef>
                <a:spcPts val="1000"/>
              </a:spcBef>
              <a:spcAft>
                <a:spcPts val="0"/>
              </a:spcAft>
              <a:buSzPts val="1300"/>
              <a:buChar char="◦"/>
              <a:defRPr sz="1300"/>
            </a:lvl4pPr>
            <a:lvl5pPr indent="-311150" lvl="4" marL="2286000" rtl="0">
              <a:spcBef>
                <a:spcPts val="1000"/>
              </a:spcBef>
              <a:spcAft>
                <a:spcPts val="0"/>
              </a:spcAft>
              <a:buSzPts val="1300"/>
              <a:buChar char="◦"/>
              <a:defRPr sz="1300"/>
            </a:lvl5pPr>
            <a:lvl6pPr indent="-311150" lvl="5" marL="2743200" rtl="0">
              <a:spcBef>
                <a:spcPts val="1000"/>
              </a:spcBef>
              <a:spcAft>
                <a:spcPts val="0"/>
              </a:spcAft>
              <a:buSzPts val="1300"/>
              <a:buChar char="◦"/>
              <a:defRPr sz="1300"/>
            </a:lvl6pPr>
            <a:lvl7pPr indent="-311150" lvl="6" marL="3200400" rtl="0">
              <a:spcBef>
                <a:spcPts val="1000"/>
              </a:spcBef>
              <a:spcAft>
                <a:spcPts val="0"/>
              </a:spcAft>
              <a:buSzPts val="1300"/>
              <a:buChar char="◦"/>
              <a:defRPr sz="1300"/>
            </a:lvl7pPr>
            <a:lvl8pPr indent="-311150" lvl="7" marL="3657600" rtl="0">
              <a:spcBef>
                <a:spcPts val="1000"/>
              </a:spcBef>
              <a:spcAft>
                <a:spcPts val="0"/>
              </a:spcAft>
              <a:buSzPts val="1300"/>
              <a:buChar char="◦"/>
              <a:defRPr sz="1300"/>
            </a:lvl8pPr>
            <a:lvl9pPr indent="-311150" lvl="8" marL="4114800" rtl="0">
              <a:spcBef>
                <a:spcPts val="1000"/>
              </a:spcBef>
              <a:spcAft>
                <a:spcPts val="1000"/>
              </a:spcAft>
              <a:buSzPts val="1300"/>
              <a:buChar char="◦"/>
              <a:defRPr sz="1300"/>
            </a:lvl9pPr>
          </a:lstStyle>
          <a:p/>
        </p:txBody>
      </p:sp>
      <p:sp>
        <p:nvSpPr>
          <p:cNvPr id="120" name="Google Shape;120;p7"/>
          <p:cNvSpPr txBox="1"/>
          <p:nvPr>
            <p:ph idx="12" type="sldNum"/>
          </p:nvPr>
        </p:nvSpPr>
        <p:spPr>
          <a:xfrm>
            <a:off x="8117984" y="418063"/>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121" name="Shape 121"/>
        <p:cNvGrpSpPr/>
        <p:nvPr/>
      </p:nvGrpSpPr>
      <p:grpSpPr>
        <a:xfrm>
          <a:off x="0" y="0"/>
          <a:ext cx="0" cy="0"/>
          <a:chOff x="0" y="0"/>
          <a:chExt cx="0" cy="0"/>
        </a:xfrm>
      </p:grpSpPr>
      <p:sp>
        <p:nvSpPr>
          <p:cNvPr id="122" name="Google Shape;122;p8"/>
          <p:cNvSpPr/>
          <p:nvPr/>
        </p:nvSpPr>
        <p:spPr>
          <a:xfrm>
            <a:off x="407150" y="407075"/>
            <a:ext cx="8329800" cy="43293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3" name="Google Shape;123;p8"/>
          <p:cNvSpPr/>
          <p:nvPr/>
        </p:nvSpPr>
        <p:spPr>
          <a:xfrm>
            <a:off x="-167025" y="559475"/>
            <a:ext cx="2630400" cy="2630400"/>
          </a:xfrm>
          <a:prstGeom prst="ellipse">
            <a:avLst/>
          </a:prstGeom>
          <a:solidFill>
            <a:srgbClr val="02BDC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4" name="Google Shape;124;p8"/>
          <p:cNvSpPr/>
          <p:nvPr/>
        </p:nvSpPr>
        <p:spPr>
          <a:xfrm>
            <a:off x="1812100" y="271400"/>
            <a:ext cx="1054200" cy="1054200"/>
          </a:xfrm>
          <a:prstGeom prst="ellipse">
            <a:avLst/>
          </a:prstGeom>
          <a:solidFill>
            <a:srgbClr val="FFB600">
              <a:alpha val="796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5" name="Google Shape;125;p8"/>
          <p:cNvSpPr/>
          <p:nvPr/>
        </p:nvSpPr>
        <p:spPr>
          <a:xfrm>
            <a:off x="1704597" y="-129655"/>
            <a:ext cx="300900" cy="300900"/>
          </a:xfrm>
          <a:prstGeom prst="ellipse">
            <a:avLst/>
          </a:prstGeom>
          <a:solidFill>
            <a:srgbClr val="FF975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6" name="Google Shape;126;p8"/>
          <p:cNvSpPr/>
          <p:nvPr/>
        </p:nvSpPr>
        <p:spPr>
          <a:xfrm>
            <a:off x="228600" y="2887250"/>
            <a:ext cx="605400" cy="605400"/>
          </a:xfrm>
          <a:prstGeom prst="ellipse">
            <a:avLst/>
          </a:prstGeom>
          <a:solidFill>
            <a:srgbClr val="FC4540">
              <a:alpha val="788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7" name="Google Shape;127;p8"/>
          <p:cNvSpPr/>
          <p:nvPr/>
        </p:nvSpPr>
        <p:spPr>
          <a:xfrm>
            <a:off x="1522903" y="316285"/>
            <a:ext cx="213000" cy="213000"/>
          </a:xfrm>
          <a:prstGeom prst="ellipse">
            <a:avLst/>
          </a:prstGeom>
          <a:solidFill>
            <a:srgbClr val="FC406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8" name="Google Shape;128;p8"/>
          <p:cNvSpPr/>
          <p:nvPr/>
        </p:nvSpPr>
        <p:spPr>
          <a:xfrm>
            <a:off x="7847950" y="4168079"/>
            <a:ext cx="1097700" cy="1097700"/>
          </a:xfrm>
          <a:prstGeom prst="ellipse">
            <a:avLst/>
          </a:prstGeom>
          <a:solidFill>
            <a:srgbClr val="02BDC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9" name="Google Shape;129;p8"/>
          <p:cNvSpPr/>
          <p:nvPr/>
        </p:nvSpPr>
        <p:spPr>
          <a:xfrm>
            <a:off x="8507494" y="2981146"/>
            <a:ext cx="774600" cy="774600"/>
          </a:xfrm>
          <a:prstGeom prst="ellipse">
            <a:avLst/>
          </a:prstGeom>
          <a:solidFill>
            <a:srgbClr val="FFB6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0" name="Google Shape;130;p8"/>
          <p:cNvSpPr/>
          <p:nvPr/>
        </p:nvSpPr>
        <p:spPr>
          <a:xfrm>
            <a:off x="8094101" y="3973940"/>
            <a:ext cx="413400" cy="413400"/>
          </a:xfrm>
          <a:prstGeom prst="ellipse">
            <a:avLst/>
          </a:prstGeom>
          <a:solidFill>
            <a:srgbClr val="FC4540">
              <a:alpha val="788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1" name="Google Shape;131;p8"/>
          <p:cNvSpPr/>
          <p:nvPr/>
        </p:nvSpPr>
        <p:spPr>
          <a:xfrm>
            <a:off x="8622049" y="3872635"/>
            <a:ext cx="213000" cy="213000"/>
          </a:xfrm>
          <a:prstGeom prst="ellipse">
            <a:avLst/>
          </a:prstGeom>
          <a:solidFill>
            <a:srgbClr val="FF975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2" name="Google Shape;132;p8"/>
          <p:cNvSpPr/>
          <p:nvPr/>
        </p:nvSpPr>
        <p:spPr>
          <a:xfrm>
            <a:off x="7550022" y="4801658"/>
            <a:ext cx="213000" cy="213000"/>
          </a:xfrm>
          <a:prstGeom prst="ellipse">
            <a:avLst/>
          </a:prstGeom>
          <a:solidFill>
            <a:srgbClr val="FFB6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3" name="Google Shape;133;p8"/>
          <p:cNvSpPr/>
          <p:nvPr/>
        </p:nvSpPr>
        <p:spPr>
          <a:xfrm>
            <a:off x="7325661" y="4674667"/>
            <a:ext cx="93900" cy="93900"/>
          </a:xfrm>
          <a:prstGeom prst="ellipse">
            <a:avLst/>
          </a:prstGeom>
          <a:solidFill>
            <a:srgbClr val="02BDC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4" name="Google Shape;134;p8"/>
          <p:cNvSpPr/>
          <p:nvPr/>
        </p:nvSpPr>
        <p:spPr>
          <a:xfrm>
            <a:off x="91939" y="2887250"/>
            <a:ext cx="93900" cy="93900"/>
          </a:xfrm>
          <a:prstGeom prst="ellipse">
            <a:avLst/>
          </a:prstGeom>
          <a:solidFill>
            <a:srgbClr val="FFB6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5" name="Google Shape;135;p8"/>
          <p:cNvSpPr/>
          <p:nvPr/>
        </p:nvSpPr>
        <p:spPr>
          <a:xfrm>
            <a:off x="8726411" y="3200065"/>
            <a:ext cx="336767" cy="336767"/>
          </a:xfrm>
          <a:custGeom>
            <a:rect b="b" l="l" r="r" t="t"/>
            <a:pathLst>
              <a:path extrusionOk="0" fill="none" h="16027" w="16027">
                <a:moveTo>
                  <a:pt x="14029" y="4019"/>
                </a:moveTo>
                <a:lnTo>
                  <a:pt x="14029" y="4019"/>
                </a:lnTo>
                <a:lnTo>
                  <a:pt x="14200" y="3849"/>
                </a:lnTo>
                <a:lnTo>
                  <a:pt x="14395" y="3752"/>
                </a:lnTo>
                <a:lnTo>
                  <a:pt x="14614" y="3678"/>
                </a:lnTo>
                <a:lnTo>
                  <a:pt x="14809" y="3630"/>
                </a:lnTo>
                <a:lnTo>
                  <a:pt x="15028" y="3581"/>
                </a:lnTo>
                <a:lnTo>
                  <a:pt x="15247" y="3484"/>
                </a:lnTo>
                <a:lnTo>
                  <a:pt x="15442" y="3362"/>
                </a:lnTo>
                <a:lnTo>
                  <a:pt x="15661" y="3191"/>
                </a:lnTo>
                <a:lnTo>
                  <a:pt x="15661" y="3191"/>
                </a:lnTo>
                <a:lnTo>
                  <a:pt x="15832" y="2997"/>
                </a:lnTo>
                <a:lnTo>
                  <a:pt x="15929" y="2777"/>
                </a:lnTo>
                <a:lnTo>
                  <a:pt x="16002" y="2534"/>
                </a:lnTo>
                <a:lnTo>
                  <a:pt x="16026" y="2266"/>
                </a:lnTo>
                <a:lnTo>
                  <a:pt x="16026" y="2266"/>
                </a:lnTo>
                <a:lnTo>
                  <a:pt x="16002" y="2047"/>
                </a:lnTo>
                <a:lnTo>
                  <a:pt x="15978" y="1827"/>
                </a:lnTo>
                <a:lnTo>
                  <a:pt x="15905" y="1633"/>
                </a:lnTo>
                <a:lnTo>
                  <a:pt x="15807" y="1413"/>
                </a:lnTo>
                <a:lnTo>
                  <a:pt x="15710" y="1243"/>
                </a:lnTo>
                <a:lnTo>
                  <a:pt x="15588" y="1048"/>
                </a:lnTo>
                <a:lnTo>
                  <a:pt x="15466" y="878"/>
                </a:lnTo>
                <a:lnTo>
                  <a:pt x="15320" y="707"/>
                </a:lnTo>
                <a:lnTo>
                  <a:pt x="15320" y="707"/>
                </a:lnTo>
                <a:lnTo>
                  <a:pt x="15150" y="561"/>
                </a:lnTo>
                <a:lnTo>
                  <a:pt x="14979" y="439"/>
                </a:lnTo>
                <a:lnTo>
                  <a:pt x="14784" y="317"/>
                </a:lnTo>
                <a:lnTo>
                  <a:pt x="14590" y="196"/>
                </a:lnTo>
                <a:lnTo>
                  <a:pt x="14395" y="123"/>
                </a:lnTo>
                <a:lnTo>
                  <a:pt x="14175" y="50"/>
                </a:lnTo>
                <a:lnTo>
                  <a:pt x="13981" y="25"/>
                </a:lnTo>
                <a:lnTo>
                  <a:pt x="13761" y="1"/>
                </a:lnTo>
                <a:lnTo>
                  <a:pt x="13761" y="1"/>
                </a:lnTo>
                <a:lnTo>
                  <a:pt x="13494" y="25"/>
                </a:lnTo>
                <a:lnTo>
                  <a:pt x="13250" y="98"/>
                </a:lnTo>
                <a:lnTo>
                  <a:pt x="13031" y="196"/>
                </a:lnTo>
                <a:lnTo>
                  <a:pt x="12836" y="366"/>
                </a:lnTo>
                <a:lnTo>
                  <a:pt x="12836" y="366"/>
                </a:lnTo>
                <a:lnTo>
                  <a:pt x="12665" y="561"/>
                </a:lnTo>
                <a:lnTo>
                  <a:pt x="12544" y="780"/>
                </a:lnTo>
                <a:lnTo>
                  <a:pt x="12471" y="975"/>
                </a:lnTo>
                <a:lnTo>
                  <a:pt x="12422" y="1194"/>
                </a:lnTo>
                <a:lnTo>
                  <a:pt x="12349" y="1413"/>
                </a:lnTo>
                <a:lnTo>
                  <a:pt x="12276" y="1608"/>
                </a:lnTo>
                <a:lnTo>
                  <a:pt x="12178" y="1827"/>
                </a:lnTo>
                <a:lnTo>
                  <a:pt x="12008" y="1998"/>
                </a:lnTo>
                <a:lnTo>
                  <a:pt x="12008" y="1998"/>
                </a:lnTo>
                <a:lnTo>
                  <a:pt x="11740" y="2266"/>
                </a:lnTo>
                <a:lnTo>
                  <a:pt x="11496" y="2436"/>
                </a:lnTo>
                <a:lnTo>
                  <a:pt x="11277" y="2534"/>
                </a:lnTo>
                <a:lnTo>
                  <a:pt x="11082" y="2582"/>
                </a:lnTo>
                <a:lnTo>
                  <a:pt x="10888" y="2582"/>
                </a:lnTo>
                <a:lnTo>
                  <a:pt x="10717" y="2534"/>
                </a:lnTo>
                <a:lnTo>
                  <a:pt x="10547" y="2412"/>
                </a:lnTo>
                <a:lnTo>
                  <a:pt x="10376" y="2290"/>
                </a:lnTo>
                <a:lnTo>
                  <a:pt x="10206" y="2095"/>
                </a:lnTo>
                <a:lnTo>
                  <a:pt x="10035" y="1901"/>
                </a:lnTo>
                <a:lnTo>
                  <a:pt x="9670" y="1413"/>
                </a:lnTo>
                <a:lnTo>
                  <a:pt x="9231" y="878"/>
                </a:lnTo>
                <a:lnTo>
                  <a:pt x="8988" y="585"/>
                </a:lnTo>
                <a:lnTo>
                  <a:pt x="8720" y="293"/>
                </a:lnTo>
                <a:lnTo>
                  <a:pt x="8720" y="293"/>
                </a:lnTo>
                <a:lnTo>
                  <a:pt x="8574" y="171"/>
                </a:lnTo>
                <a:lnTo>
                  <a:pt x="8379" y="74"/>
                </a:lnTo>
                <a:lnTo>
                  <a:pt x="8209" y="25"/>
                </a:lnTo>
                <a:lnTo>
                  <a:pt x="8014" y="1"/>
                </a:lnTo>
                <a:lnTo>
                  <a:pt x="8014" y="1"/>
                </a:lnTo>
                <a:lnTo>
                  <a:pt x="7916" y="25"/>
                </a:lnTo>
                <a:lnTo>
                  <a:pt x="7770" y="98"/>
                </a:lnTo>
                <a:lnTo>
                  <a:pt x="7307" y="366"/>
                </a:lnTo>
                <a:lnTo>
                  <a:pt x="7039" y="537"/>
                </a:lnTo>
                <a:lnTo>
                  <a:pt x="6747" y="756"/>
                </a:lnTo>
                <a:lnTo>
                  <a:pt x="6431" y="975"/>
                </a:lnTo>
                <a:lnTo>
                  <a:pt x="6138" y="1243"/>
                </a:lnTo>
                <a:lnTo>
                  <a:pt x="5870" y="1511"/>
                </a:lnTo>
                <a:lnTo>
                  <a:pt x="5627" y="1803"/>
                </a:lnTo>
                <a:lnTo>
                  <a:pt x="5432" y="2095"/>
                </a:lnTo>
                <a:lnTo>
                  <a:pt x="5359" y="2242"/>
                </a:lnTo>
                <a:lnTo>
                  <a:pt x="5310" y="2412"/>
                </a:lnTo>
                <a:lnTo>
                  <a:pt x="5262" y="2558"/>
                </a:lnTo>
                <a:lnTo>
                  <a:pt x="5237" y="2704"/>
                </a:lnTo>
                <a:lnTo>
                  <a:pt x="5237" y="2850"/>
                </a:lnTo>
                <a:lnTo>
                  <a:pt x="5262" y="3021"/>
                </a:lnTo>
                <a:lnTo>
                  <a:pt x="5310" y="3167"/>
                </a:lnTo>
                <a:lnTo>
                  <a:pt x="5383" y="3313"/>
                </a:lnTo>
                <a:lnTo>
                  <a:pt x="5481" y="3459"/>
                </a:lnTo>
                <a:lnTo>
                  <a:pt x="5603" y="3605"/>
                </a:lnTo>
                <a:lnTo>
                  <a:pt x="5603" y="3605"/>
                </a:lnTo>
                <a:lnTo>
                  <a:pt x="5797" y="3752"/>
                </a:lnTo>
                <a:lnTo>
                  <a:pt x="5992" y="3849"/>
                </a:lnTo>
                <a:lnTo>
                  <a:pt x="6187" y="3946"/>
                </a:lnTo>
                <a:lnTo>
                  <a:pt x="6406" y="3995"/>
                </a:lnTo>
                <a:lnTo>
                  <a:pt x="6625" y="4044"/>
                </a:lnTo>
                <a:lnTo>
                  <a:pt x="6845" y="4141"/>
                </a:lnTo>
                <a:lnTo>
                  <a:pt x="7039" y="4239"/>
                </a:lnTo>
                <a:lnTo>
                  <a:pt x="7234" y="4409"/>
                </a:lnTo>
                <a:lnTo>
                  <a:pt x="7234" y="4409"/>
                </a:lnTo>
                <a:lnTo>
                  <a:pt x="7405" y="4604"/>
                </a:lnTo>
                <a:lnTo>
                  <a:pt x="7502" y="4823"/>
                </a:lnTo>
                <a:lnTo>
                  <a:pt x="7575" y="5067"/>
                </a:lnTo>
                <a:lnTo>
                  <a:pt x="7600" y="5359"/>
                </a:lnTo>
                <a:lnTo>
                  <a:pt x="7600" y="5359"/>
                </a:lnTo>
                <a:lnTo>
                  <a:pt x="7575" y="5554"/>
                </a:lnTo>
                <a:lnTo>
                  <a:pt x="7551" y="5773"/>
                </a:lnTo>
                <a:lnTo>
                  <a:pt x="7478" y="5968"/>
                </a:lnTo>
                <a:lnTo>
                  <a:pt x="7405" y="6163"/>
                </a:lnTo>
                <a:lnTo>
                  <a:pt x="7307" y="6357"/>
                </a:lnTo>
                <a:lnTo>
                  <a:pt x="7186" y="6552"/>
                </a:lnTo>
                <a:lnTo>
                  <a:pt x="7039" y="6723"/>
                </a:lnTo>
                <a:lnTo>
                  <a:pt x="6893" y="6893"/>
                </a:lnTo>
                <a:lnTo>
                  <a:pt x="6893" y="6893"/>
                </a:lnTo>
                <a:lnTo>
                  <a:pt x="6723" y="7039"/>
                </a:lnTo>
                <a:lnTo>
                  <a:pt x="6552" y="7186"/>
                </a:lnTo>
                <a:lnTo>
                  <a:pt x="6382" y="7283"/>
                </a:lnTo>
                <a:lnTo>
                  <a:pt x="6187" y="7405"/>
                </a:lnTo>
                <a:lnTo>
                  <a:pt x="5992" y="7478"/>
                </a:lnTo>
                <a:lnTo>
                  <a:pt x="5773" y="7551"/>
                </a:lnTo>
                <a:lnTo>
                  <a:pt x="5554" y="7575"/>
                </a:lnTo>
                <a:lnTo>
                  <a:pt x="5359" y="7600"/>
                </a:lnTo>
                <a:lnTo>
                  <a:pt x="5359" y="7600"/>
                </a:lnTo>
                <a:lnTo>
                  <a:pt x="5091" y="7575"/>
                </a:lnTo>
                <a:lnTo>
                  <a:pt x="4848" y="7502"/>
                </a:lnTo>
                <a:lnTo>
                  <a:pt x="4604" y="7405"/>
                </a:lnTo>
                <a:lnTo>
                  <a:pt x="4409" y="7234"/>
                </a:lnTo>
                <a:lnTo>
                  <a:pt x="4409" y="7234"/>
                </a:lnTo>
                <a:lnTo>
                  <a:pt x="4239" y="7039"/>
                </a:lnTo>
                <a:lnTo>
                  <a:pt x="4117" y="6820"/>
                </a:lnTo>
                <a:lnTo>
                  <a:pt x="4044" y="6601"/>
                </a:lnTo>
                <a:lnTo>
                  <a:pt x="3971" y="6382"/>
                </a:lnTo>
                <a:lnTo>
                  <a:pt x="3922" y="6187"/>
                </a:lnTo>
                <a:lnTo>
                  <a:pt x="3849" y="5992"/>
                </a:lnTo>
                <a:lnTo>
                  <a:pt x="3752" y="5797"/>
                </a:lnTo>
                <a:lnTo>
                  <a:pt x="3605" y="5602"/>
                </a:lnTo>
                <a:lnTo>
                  <a:pt x="3605" y="5602"/>
                </a:lnTo>
                <a:lnTo>
                  <a:pt x="3459" y="5481"/>
                </a:lnTo>
                <a:lnTo>
                  <a:pt x="3313" y="5383"/>
                </a:lnTo>
                <a:lnTo>
                  <a:pt x="3167" y="5310"/>
                </a:lnTo>
                <a:lnTo>
                  <a:pt x="3021" y="5262"/>
                </a:lnTo>
                <a:lnTo>
                  <a:pt x="2850" y="5237"/>
                </a:lnTo>
                <a:lnTo>
                  <a:pt x="2704" y="5237"/>
                </a:lnTo>
                <a:lnTo>
                  <a:pt x="2558" y="5262"/>
                </a:lnTo>
                <a:lnTo>
                  <a:pt x="2412" y="5310"/>
                </a:lnTo>
                <a:lnTo>
                  <a:pt x="2242" y="5359"/>
                </a:lnTo>
                <a:lnTo>
                  <a:pt x="2095" y="5432"/>
                </a:lnTo>
                <a:lnTo>
                  <a:pt x="1803" y="5627"/>
                </a:lnTo>
                <a:lnTo>
                  <a:pt x="1511" y="5870"/>
                </a:lnTo>
                <a:lnTo>
                  <a:pt x="1243" y="6138"/>
                </a:lnTo>
                <a:lnTo>
                  <a:pt x="975" y="6431"/>
                </a:lnTo>
                <a:lnTo>
                  <a:pt x="756" y="6747"/>
                </a:lnTo>
                <a:lnTo>
                  <a:pt x="537" y="7039"/>
                </a:lnTo>
                <a:lnTo>
                  <a:pt x="366" y="7307"/>
                </a:lnTo>
                <a:lnTo>
                  <a:pt x="98" y="7770"/>
                </a:lnTo>
                <a:lnTo>
                  <a:pt x="25" y="7916"/>
                </a:lnTo>
                <a:lnTo>
                  <a:pt x="1" y="8014"/>
                </a:lnTo>
                <a:lnTo>
                  <a:pt x="1" y="8014"/>
                </a:lnTo>
                <a:lnTo>
                  <a:pt x="25" y="8208"/>
                </a:lnTo>
                <a:lnTo>
                  <a:pt x="74" y="8379"/>
                </a:lnTo>
                <a:lnTo>
                  <a:pt x="171" y="8574"/>
                </a:lnTo>
                <a:lnTo>
                  <a:pt x="293" y="8720"/>
                </a:lnTo>
                <a:lnTo>
                  <a:pt x="293" y="8720"/>
                </a:lnTo>
                <a:lnTo>
                  <a:pt x="585" y="8988"/>
                </a:lnTo>
                <a:lnTo>
                  <a:pt x="878" y="9231"/>
                </a:lnTo>
                <a:lnTo>
                  <a:pt x="1413" y="9670"/>
                </a:lnTo>
                <a:lnTo>
                  <a:pt x="1901" y="10035"/>
                </a:lnTo>
                <a:lnTo>
                  <a:pt x="2095" y="10206"/>
                </a:lnTo>
                <a:lnTo>
                  <a:pt x="2290" y="10376"/>
                </a:lnTo>
                <a:lnTo>
                  <a:pt x="2412" y="10547"/>
                </a:lnTo>
                <a:lnTo>
                  <a:pt x="2534" y="10717"/>
                </a:lnTo>
                <a:lnTo>
                  <a:pt x="2583" y="10888"/>
                </a:lnTo>
                <a:lnTo>
                  <a:pt x="2583" y="11082"/>
                </a:lnTo>
                <a:lnTo>
                  <a:pt x="2534" y="11277"/>
                </a:lnTo>
                <a:lnTo>
                  <a:pt x="2436" y="11496"/>
                </a:lnTo>
                <a:lnTo>
                  <a:pt x="2266" y="11740"/>
                </a:lnTo>
                <a:lnTo>
                  <a:pt x="1998" y="12008"/>
                </a:lnTo>
                <a:lnTo>
                  <a:pt x="1998" y="12008"/>
                </a:lnTo>
                <a:lnTo>
                  <a:pt x="1828" y="12178"/>
                </a:lnTo>
                <a:lnTo>
                  <a:pt x="1633" y="12276"/>
                </a:lnTo>
                <a:lnTo>
                  <a:pt x="1413" y="12349"/>
                </a:lnTo>
                <a:lnTo>
                  <a:pt x="1219" y="12398"/>
                </a:lnTo>
                <a:lnTo>
                  <a:pt x="999" y="12446"/>
                </a:lnTo>
                <a:lnTo>
                  <a:pt x="780" y="12544"/>
                </a:lnTo>
                <a:lnTo>
                  <a:pt x="585" y="12665"/>
                </a:lnTo>
                <a:lnTo>
                  <a:pt x="366" y="12836"/>
                </a:lnTo>
                <a:lnTo>
                  <a:pt x="366" y="12836"/>
                </a:lnTo>
                <a:lnTo>
                  <a:pt x="196" y="13031"/>
                </a:lnTo>
                <a:lnTo>
                  <a:pt x="98" y="13250"/>
                </a:lnTo>
                <a:lnTo>
                  <a:pt x="25" y="13493"/>
                </a:lnTo>
                <a:lnTo>
                  <a:pt x="1" y="13761"/>
                </a:lnTo>
                <a:lnTo>
                  <a:pt x="1" y="13761"/>
                </a:lnTo>
                <a:lnTo>
                  <a:pt x="25" y="13981"/>
                </a:lnTo>
                <a:lnTo>
                  <a:pt x="50" y="14200"/>
                </a:lnTo>
                <a:lnTo>
                  <a:pt x="123" y="14395"/>
                </a:lnTo>
                <a:lnTo>
                  <a:pt x="220" y="14614"/>
                </a:lnTo>
                <a:lnTo>
                  <a:pt x="318" y="14784"/>
                </a:lnTo>
                <a:lnTo>
                  <a:pt x="439" y="14979"/>
                </a:lnTo>
                <a:lnTo>
                  <a:pt x="561" y="15150"/>
                </a:lnTo>
                <a:lnTo>
                  <a:pt x="707" y="15320"/>
                </a:lnTo>
                <a:lnTo>
                  <a:pt x="707" y="15320"/>
                </a:lnTo>
                <a:lnTo>
                  <a:pt x="878" y="15466"/>
                </a:lnTo>
                <a:lnTo>
                  <a:pt x="1048" y="15588"/>
                </a:lnTo>
                <a:lnTo>
                  <a:pt x="1243" y="15710"/>
                </a:lnTo>
                <a:lnTo>
                  <a:pt x="1438" y="15832"/>
                </a:lnTo>
                <a:lnTo>
                  <a:pt x="1633" y="15905"/>
                </a:lnTo>
                <a:lnTo>
                  <a:pt x="1852" y="15978"/>
                </a:lnTo>
                <a:lnTo>
                  <a:pt x="2047" y="16002"/>
                </a:lnTo>
                <a:lnTo>
                  <a:pt x="2266" y="16026"/>
                </a:lnTo>
                <a:lnTo>
                  <a:pt x="2266" y="16026"/>
                </a:lnTo>
                <a:lnTo>
                  <a:pt x="2534" y="16002"/>
                </a:lnTo>
                <a:lnTo>
                  <a:pt x="2777" y="15929"/>
                </a:lnTo>
                <a:lnTo>
                  <a:pt x="2997" y="15832"/>
                </a:lnTo>
                <a:lnTo>
                  <a:pt x="3191" y="15661"/>
                </a:lnTo>
                <a:lnTo>
                  <a:pt x="3191" y="15661"/>
                </a:lnTo>
                <a:lnTo>
                  <a:pt x="3362" y="15466"/>
                </a:lnTo>
                <a:lnTo>
                  <a:pt x="3484" y="15247"/>
                </a:lnTo>
                <a:lnTo>
                  <a:pt x="3557" y="15052"/>
                </a:lnTo>
                <a:lnTo>
                  <a:pt x="3605" y="14833"/>
                </a:lnTo>
                <a:lnTo>
                  <a:pt x="3679" y="14614"/>
                </a:lnTo>
                <a:lnTo>
                  <a:pt x="3752" y="14419"/>
                </a:lnTo>
                <a:lnTo>
                  <a:pt x="3849" y="14200"/>
                </a:lnTo>
                <a:lnTo>
                  <a:pt x="4019" y="14029"/>
                </a:lnTo>
                <a:lnTo>
                  <a:pt x="4019" y="14029"/>
                </a:lnTo>
                <a:lnTo>
                  <a:pt x="4287" y="13786"/>
                </a:lnTo>
                <a:lnTo>
                  <a:pt x="4531" y="13591"/>
                </a:lnTo>
                <a:lnTo>
                  <a:pt x="4750" y="13493"/>
                </a:lnTo>
                <a:lnTo>
                  <a:pt x="4945" y="13445"/>
                </a:lnTo>
                <a:lnTo>
                  <a:pt x="5140" y="13445"/>
                </a:lnTo>
                <a:lnTo>
                  <a:pt x="5310" y="13493"/>
                </a:lnTo>
                <a:lnTo>
                  <a:pt x="5481" y="13615"/>
                </a:lnTo>
                <a:lnTo>
                  <a:pt x="5651" y="13737"/>
                </a:lnTo>
                <a:lnTo>
                  <a:pt x="5822" y="13932"/>
                </a:lnTo>
                <a:lnTo>
                  <a:pt x="5992" y="14127"/>
                </a:lnTo>
                <a:lnTo>
                  <a:pt x="6358" y="14614"/>
                </a:lnTo>
                <a:lnTo>
                  <a:pt x="6796" y="15150"/>
                </a:lnTo>
                <a:lnTo>
                  <a:pt x="7039" y="15442"/>
                </a:lnTo>
                <a:lnTo>
                  <a:pt x="7307" y="15734"/>
                </a:lnTo>
                <a:lnTo>
                  <a:pt x="7307" y="15734"/>
                </a:lnTo>
                <a:lnTo>
                  <a:pt x="7454" y="15856"/>
                </a:lnTo>
                <a:lnTo>
                  <a:pt x="7648" y="15953"/>
                </a:lnTo>
                <a:lnTo>
                  <a:pt x="7819" y="16002"/>
                </a:lnTo>
                <a:lnTo>
                  <a:pt x="8014" y="16026"/>
                </a:lnTo>
                <a:lnTo>
                  <a:pt x="8014" y="16026"/>
                </a:lnTo>
                <a:lnTo>
                  <a:pt x="8111" y="16002"/>
                </a:lnTo>
                <a:lnTo>
                  <a:pt x="8257" y="15929"/>
                </a:lnTo>
                <a:lnTo>
                  <a:pt x="8720" y="15661"/>
                </a:lnTo>
                <a:lnTo>
                  <a:pt x="8988" y="15491"/>
                </a:lnTo>
                <a:lnTo>
                  <a:pt x="9280" y="15271"/>
                </a:lnTo>
                <a:lnTo>
                  <a:pt x="9597" y="15052"/>
                </a:lnTo>
                <a:lnTo>
                  <a:pt x="9889" y="14784"/>
                </a:lnTo>
                <a:lnTo>
                  <a:pt x="10157" y="14516"/>
                </a:lnTo>
                <a:lnTo>
                  <a:pt x="10400" y="14224"/>
                </a:lnTo>
                <a:lnTo>
                  <a:pt x="10595" y="13932"/>
                </a:lnTo>
                <a:lnTo>
                  <a:pt x="10668" y="13786"/>
                </a:lnTo>
                <a:lnTo>
                  <a:pt x="10717" y="13615"/>
                </a:lnTo>
                <a:lnTo>
                  <a:pt x="10766" y="13469"/>
                </a:lnTo>
                <a:lnTo>
                  <a:pt x="10790" y="13323"/>
                </a:lnTo>
                <a:lnTo>
                  <a:pt x="10790" y="13177"/>
                </a:lnTo>
                <a:lnTo>
                  <a:pt x="10766" y="13006"/>
                </a:lnTo>
                <a:lnTo>
                  <a:pt x="10717" y="12860"/>
                </a:lnTo>
                <a:lnTo>
                  <a:pt x="10644" y="12714"/>
                </a:lnTo>
                <a:lnTo>
                  <a:pt x="10547" y="12568"/>
                </a:lnTo>
                <a:lnTo>
                  <a:pt x="10425" y="12422"/>
                </a:lnTo>
                <a:lnTo>
                  <a:pt x="10425" y="12422"/>
                </a:lnTo>
                <a:lnTo>
                  <a:pt x="10230" y="12276"/>
                </a:lnTo>
                <a:lnTo>
                  <a:pt x="10035" y="12178"/>
                </a:lnTo>
                <a:lnTo>
                  <a:pt x="9840" y="12105"/>
                </a:lnTo>
                <a:lnTo>
                  <a:pt x="9621" y="12032"/>
                </a:lnTo>
                <a:lnTo>
                  <a:pt x="9402" y="11983"/>
                </a:lnTo>
                <a:lnTo>
                  <a:pt x="9183" y="11886"/>
                </a:lnTo>
                <a:lnTo>
                  <a:pt x="8988" y="11789"/>
                </a:lnTo>
                <a:lnTo>
                  <a:pt x="8793" y="11618"/>
                </a:lnTo>
                <a:lnTo>
                  <a:pt x="8793" y="11618"/>
                </a:lnTo>
                <a:lnTo>
                  <a:pt x="8623" y="11423"/>
                </a:lnTo>
                <a:lnTo>
                  <a:pt x="8525" y="11204"/>
                </a:lnTo>
                <a:lnTo>
                  <a:pt x="8452" y="10961"/>
                </a:lnTo>
                <a:lnTo>
                  <a:pt x="8428" y="10668"/>
                </a:lnTo>
                <a:lnTo>
                  <a:pt x="8428" y="10668"/>
                </a:lnTo>
                <a:lnTo>
                  <a:pt x="8452" y="10473"/>
                </a:lnTo>
                <a:lnTo>
                  <a:pt x="8476" y="10254"/>
                </a:lnTo>
                <a:lnTo>
                  <a:pt x="8549" y="10059"/>
                </a:lnTo>
                <a:lnTo>
                  <a:pt x="8623" y="9865"/>
                </a:lnTo>
                <a:lnTo>
                  <a:pt x="8720" y="9670"/>
                </a:lnTo>
                <a:lnTo>
                  <a:pt x="8842" y="9475"/>
                </a:lnTo>
                <a:lnTo>
                  <a:pt x="8988" y="9304"/>
                </a:lnTo>
                <a:lnTo>
                  <a:pt x="9134" y="9134"/>
                </a:lnTo>
                <a:lnTo>
                  <a:pt x="9134" y="9134"/>
                </a:lnTo>
                <a:lnTo>
                  <a:pt x="9304" y="8988"/>
                </a:lnTo>
                <a:lnTo>
                  <a:pt x="9475" y="8866"/>
                </a:lnTo>
                <a:lnTo>
                  <a:pt x="9645" y="8744"/>
                </a:lnTo>
                <a:lnTo>
                  <a:pt x="9840" y="8622"/>
                </a:lnTo>
                <a:lnTo>
                  <a:pt x="10035" y="8549"/>
                </a:lnTo>
                <a:lnTo>
                  <a:pt x="10254" y="8476"/>
                </a:lnTo>
                <a:lnTo>
                  <a:pt x="10474" y="8452"/>
                </a:lnTo>
                <a:lnTo>
                  <a:pt x="10668" y="8428"/>
                </a:lnTo>
                <a:lnTo>
                  <a:pt x="10668" y="8428"/>
                </a:lnTo>
                <a:lnTo>
                  <a:pt x="10936" y="8452"/>
                </a:lnTo>
                <a:lnTo>
                  <a:pt x="11180" y="8525"/>
                </a:lnTo>
                <a:lnTo>
                  <a:pt x="11423" y="8622"/>
                </a:lnTo>
                <a:lnTo>
                  <a:pt x="11618" y="8793"/>
                </a:lnTo>
                <a:lnTo>
                  <a:pt x="11618" y="8793"/>
                </a:lnTo>
                <a:lnTo>
                  <a:pt x="11789" y="8988"/>
                </a:lnTo>
                <a:lnTo>
                  <a:pt x="11910" y="9207"/>
                </a:lnTo>
                <a:lnTo>
                  <a:pt x="11984" y="9426"/>
                </a:lnTo>
                <a:lnTo>
                  <a:pt x="12057" y="9645"/>
                </a:lnTo>
                <a:lnTo>
                  <a:pt x="12105" y="9840"/>
                </a:lnTo>
                <a:lnTo>
                  <a:pt x="12178" y="10035"/>
                </a:lnTo>
                <a:lnTo>
                  <a:pt x="12276" y="10230"/>
                </a:lnTo>
                <a:lnTo>
                  <a:pt x="12422" y="10425"/>
                </a:lnTo>
                <a:lnTo>
                  <a:pt x="12422" y="10425"/>
                </a:lnTo>
                <a:lnTo>
                  <a:pt x="12568" y="10547"/>
                </a:lnTo>
                <a:lnTo>
                  <a:pt x="12714" y="10644"/>
                </a:lnTo>
                <a:lnTo>
                  <a:pt x="12860" y="10717"/>
                </a:lnTo>
                <a:lnTo>
                  <a:pt x="13006" y="10766"/>
                </a:lnTo>
                <a:lnTo>
                  <a:pt x="13177" y="10790"/>
                </a:lnTo>
                <a:lnTo>
                  <a:pt x="13323" y="10790"/>
                </a:lnTo>
                <a:lnTo>
                  <a:pt x="13469" y="10766"/>
                </a:lnTo>
                <a:lnTo>
                  <a:pt x="13615" y="10717"/>
                </a:lnTo>
                <a:lnTo>
                  <a:pt x="13786" y="10668"/>
                </a:lnTo>
                <a:lnTo>
                  <a:pt x="13932" y="10595"/>
                </a:lnTo>
                <a:lnTo>
                  <a:pt x="14224" y="10400"/>
                </a:lnTo>
                <a:lnTo>
                  <a:pt x="14516" y="10157"/>
                </a:lnTo>
                <a:lnTo>
                  <a:pt x="14784" y="9889"/>
                </a:lnTo>
                <a:lnTo>
                  <a:pt x="15052" y="9597"/>
                </a:lnTo>
                <a:lnTo>
                  <a:pt x="15271" y="9280"/>
                </a:lnTo>
                <a:lnTo>
                  <a:pt x="15491" y="8988"/>
                </a:lnTo>
                <a:lnTo>
                  <a:pt x="15661" y="8720"/>
                </a:lnTo>
                <a:lnTo>
                  <a:pt x="15929" y="8257"/>
                </a:lnTo>
                <a:lnTo>
                  <a:pt x="16002" y="8111"/>
                </a:lnTo>
                <a:lnTo>
                  <a:pt x="16026" y="8014"/>
                </a:lnTo>
                <a:lnTo>
                  <a:pt x="16026" y="8014"/>
                </a:lnTo>
                <a:lnTo>
                  <a:pt x="16002" y="7819"/>
                </a:lnTo>
                <a:lnTo>
                  <a:pt x="15953" y="7648"/>
                </a:lnTo>
                <a:lnTo>
                  <a:pt x="15856" y="7453"/>
                </a:lnTo>
                <a:lnTo>
                  <a:pt x="15734" y="7307"/>
                </a:lnTo>
                <a:lnTo>
                  <a:pt x="15734" y="7307"/>
                </a:lnTo>
                <a:lnTo>
                  <a:pt x="15442" y="7039"/>
                </a:lnTo>
                <a:lnTo>
                  <a:pt x="15150" y="6796"/>
                </a:lnTo>
                <a:lnTo>
                  <a:pt x="14614" y="6357"/>
                </a:lnTo>
                <a:lnTo>
                  <a:pt x="14127" y="5992"/>
                </a:lnTo>
                <a:lnTo>
                  <a:pt x="13932" y="5822"/>
                </a:lnTo>
                <a:lnTo>
                  <a:pt x="13737" y="5651"/>
                </a:lnTo>
                <a:lnTo>
                  <a:pt x="13615" y="5481"/>
                </a:lnTo>
                <a:lnTo>
                  <a:pt x="13494" y="5310"/>
                </a:lnTo>
                <a:lnTo>
                  <a:pt x="13445" y="5140"/>
                </a:lnTo>
                <a:lnTo>
                  <a:pt x="13445" y="4945"/>
                </a:lnTo>
                <a:lnTo>
                  <a:pt x="13494" y="4750"/>
                </a:lnTo>
                <a:lnTo>
                  <a:pt x="13591" y="4531"/>
                </a:lnTo>
                <a:lnTo>
                  <a:pt x="13761" y="4287"/>
                </a:lnTo>
                <a:lnTo>
                  <a:pt x="14029" y="4019"/>
                </a:lnTo>
                <a:lnTo>
                  <a:pt x="14029" y="4019"/>
                </a:lnTo>
                <a:close/>
              </a:path>
            </a:pathLst>
          </a:custGeom>
          <a:noFill/>
          <a:ln cap="rnd" cmpd="sng" w="12175">
            <a:solidFill>
              <a:srgbClr val="02BDC7"/>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136" name="Google Shape;136;p8"/>
          <p:cNvGrpSpPr/>
          <p:nvPr/>
        </p:nvGrpSpPr>
        <p:grpSpPr>
          <a:xfrm>
            <a:off x="8142375" y="4477573"/>
            <a:ext cx="508851" cy="478711"/>
            <a:chOff x="5972700" y="2330200"/>
            <a:chExt cx="411625" cy="387275"/>
          </a:xfrm>
        </p:grpSpPr>
        <p:sp>
          <p:nvSpPr>
            <p:cNvPr id="137" name="Google Shape;137;p8"/>
            <p:cNvSpPr/>
            <p:nvPr/>
          </p:nvSpPr>
          <p:spPr>
            <a:xfrm>
              <a:off x="5972700" y="2476950"/>
              <a:ext cx="98050" cy="219825"/>
            </a:xfrm>
            <a:custGeom>
              <a:rect b="b" l="l" r="r" t="t"/>
              <a:pathLst>
                <a:path extrusionOk="0" fill="none" h="8793" w="3922">
                  <a:moveTo>
                    <a:pt x="0" y="0"/>
                  </a:moveTo>
                  <a:lnTo>
                    <a:pt x="0" y="8792"/>
                  </a:lnTo>
                  <a:lnTo>
                    <a:pt x="3921" y="8792"/>
                  </a:lnTo>
                  <a:lnTo>
                    <a:pt x="3921" y="0"/>
                  </a:lnTo>
                  <a:lnTo>
                    <a:pt x="0" y="0"/>
                  </a:lnTo>
                  <a:close/>
                  <a:moveTo>
                    <a:pt x="2411" y="2411"/>
                  </a:moveTo>
                  <a:lnTo>
                    <a:pt x="2411" y="2411"/>
                  </a:lnTo>
                  <a:lnTo>
                    <a:pt x="2265" y="2387"/>
                  </a:lnTo>
                  <a:lnTo>
                    <a:pt x="2143" y="2363"/>
                  </a:lnTo>
                  <a:lnTo>
                    <a:pt x="2022" y="2290"/>
                  </a:lnTo>
                  <a:lnTo>
                    <a:pt x="1924" y="2216"/>
                  </a:lnTo>
                  <a:lnTo>
                    <a:pt x="1827" y="2095"/>
                  </a:lnTo>
                  <a:lnTo>
                    <a:pt x="1754" y="1973"/>
                  </a:lnTo>
                  <a:lnTo>
                    <a:pt x="1729" y="1851"/>
                  </a:lnTo>
                  <a:lnTo>
                    <a:pt x="1705" y="1705"/>
                  </a:lnTo>
                  <a:lnTo>
                    <a:pt x="1705" y="1705"/>
                  </a:lnTo>
                  <a:lnTo>
                    <a:pt x="1729" y="1559"/>
                  </a:lnTo>
                  <a:lnTo>
                    <a:pt x="1754" y="1437"/>
                  </a:lnTo>
                  <a:lnTo>
                    <a:pt x="1827" y="1315"/>
                  </a:lnTo>
                  <a:lnTo>
                    <a:pt x="1924" y="1218"/>
                  </a:lnTo>
                  <a:lnTo>
                    <a:pt x="2022" y="1120"/>
                  </a:lnTo>
                  <a:lnTo>
                    <a:pt x="2143" y="1072"/>
                  </a:lnTo>
                  <a:lnTo>
                    <a:pt x="2265" y="1023"/>
                  </a:lnTo>
                  <a:lnTo>
                    <a:pt x="2411" y="999"/>
                  </a:lnTo>
                  <a:lnTo>
                    <a:pt x="2411" y="999"/>
                  </a:lnTo>
                  <a:lnTo>
                    <a:pt x="2557" y="1023"/>
                  </a:lnTo>
                  <a:lnTo>
                    <a:pt x="2679" y="1072"/>
                  </a:lnTo>
                  <a:lnTo>
                    <a:pt x="2801" y="1120"/>
                  </a:lnTo>
                  <a:lnTo>
                    <a:pt x="2898" y="1218"/>
                  </a:lnTo>
                  <a:lnTo>
                    <a:pt x="2996" y="1315"/>
                  </a:lnTo>
                  <a:lnTo>
                    <a:pt x="3069" y="1437"/>
                  </a:lnTo>
                  <a:lnTo>
                    <a:pt x="3093" y="1559"/>
                  </a:lnTo>
                  <a:lnTo>
                    <a:pt x="3118" y="1705"/>
                  </a:lnTo>
                  <a:lnTo>
                    <a:pt x="3118" y="1705"/>
                  </a:lnTo>
                  <a:lnTo>
                    <a:pt x="3093" y="1851"/>
                  </a:lnTo>
                  <a:lnTo>
                    <a:pt x="3069" y="1973"/>
                  </a:lnTo>
                  <a:lnTo>
                    <a:pt x="2996" y="2095"/>
                  </a:lnTo>
                  <a:lnTo>
                    <a:pt x="2898" y="2216"/>
                  </a:lnTo>
                  <a:lnTo>
                    <a:pt x="2801" y="2290"/>
                  </a:lnTo>
                  <a:lnTo>
                    <a:pt x="2679" y="2363"/>
                  </a:lnTo>
                  <a:lnTo>
                    <a:pt x="2557" y="2387"/>
                  </a:lnTo>
                  <a:lnTo>
                    <a:pt x="2411" y="2411"/>
                  </a:lnTo>
                  <a:lnTo>
                    <a:pt x="2411" y="2411"/>
                  </a:lnTo>
                  <a:close/>
                </a:path>
              </a:pathLst>
            </a:custGeom>
            <a:noFill/>
            <a:ln cap="rnd" cmpd="sng" w="1217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8" name="Google Shape;138;p8"/>
            <p:cNvSpPr/>
            <p:nvPr/>
          </p:nvSpPr>
          <p:spPr>
            <a:xfrm>
              <a:off x="6078025" y="2330200"/>
              <a:ext cx="306300" cy="387275"/>
            </a:xfrm>
            <a:custGeom>
              <a:rect b="b" l="l" r="r" t="t"/>
              <a:pathLst>
                <a:path extrusionOk="0" fill="none" h="15491" w="12252">
                  <a:moveTo>
                    <a:pt x="1" y="13396"/>
                  </a:moveTo>
                  <a:lnTo>
                    <a:pt x="1511" y="13396"/>
                  </a:lnTo>
                  <a:lnTo>
                    <a:pt x="1511" y="13396"/>
                  </a:lnTo>
                  <a:lnTo>
                    <a:pt x="1998" y="13639"/>
                  </a:lnTo>
                  <a:lnTo>
                    <a:pt x="2680" y="13932"/>
                  </a:lnTo>
                  <a:lnTo>
                    <a:pt x="3556" y="14273"/>
                  </a:lnTo>
                  <a:lnTo>
                    <a:pt x="4531" y="14638"/>
                  </a:lnTo>
                  <a:lnTo>
                    <a:pt x="5578" y="14955"/>
                  </a:lnTo>
                  <a:lnTo>
                    <a:pt x="6114" y="15101"/>
                  </a:lnTo>
                  <a:lnTo>
                    <a:pt x="6650" y="15222"/>
                  </a:lnTo>
                  <a:lnTo>
                    <a:pt x="7161" y="15344"/>
                  </a:lnTo>
                  <a:lnTo>
                    <a:pt x="7672" y="15417"/>
                  </a:lnTo>
                  <a:lnTo>
                    <a:pt x="8135" y="15466"/>
                  </a:lnTo>
                  <a:lnTo>
                    <a:pt x="8598" y="15490"/>
                  </a:lnTo>
                  <a:lnTo>
                    <a:pt x="8598" y="15490"/>
                  </a:lnTo>
                  <a:lnTo>
                    <a:pt x="9377" y="15490"/>
                  </a:lnTo>
                  <a:lnTo>
                    <a:pt x="9791" y="15466"/>
                  </a:lnTo>
                  <a:lnTo>
                    <a:pt x="10181" y="15417"/>
                  </a:lnTo>
                  <a:lnTo>
                    <a:pt x="10522" y="15320"/>
                  </a:lnTo>
                  <a:lnTo>
                    <a:pt x="10692" y="15271"/>
                  </a:lnTo>
                  <a:lnTo>
                    <a:pt x="10814" y="15222"/>
                  </a:lnTo>
                  <a:lnTo>
                    <a:pt x="10936" y="15149"/>
                  </a:lnTo>
                  <a:lnTo>
                    <a:pt x="11033" y="15052"/>
                  </a:lnTo>
                  <a:lnTo>
                    <a:pt x="11082" y="14955"/>
                  </a:lnTo>
                  <a:lnTo>
                    <a:pt x="11131" y="14833"/>
                  </a:lnTo>
                  <a:lnTo>
                    <a:pt x="11204" y="14126"/>
                  </a:lnTo>
                  <a:lnTo>
                    <a:pt x="11204" y="14126"/>
                  </a:lnTo>
                  <a:lnTo>
                    <a:pt x="11180" y="13956"/>
                  </a:lnTo>
                  <a:lnTo>
                    <a:pt x="11131" y="13810"/>
                  </a:lnTo>
                  <a:lnTo>
                    <a:pt x="11033" y="13664"/>
                  </a:lnTo>
                  <a:lnTo>
                    <a:pt x="10887" y="13542"/>
                  </a:lnTo>
                  <a:lnTo>
                    <a:pt x="10887" y="13542"/>
                  </a:lnTo>
                  <a:lnTo>
                    <a:pt x="11009" y="13518"/>
                  </a:lnTo>
                  <a:lnTo>
                    <a:pt x="11131" y="13469"/>
                  </a:lnTo>
                  <a:lnTo>
                    <a:pt x="11253" y="13420"/>
                  </a:lnTo>
                  <a:lnTo>
                    <a:pt x="11350" y="13323"/>
                  </a:lnTo>
                  <a:lnTo>
                    <a:pt x="11423" y="13225"/>
                  </a:lnTo>
                  <a:lnTo>
                    <a:pt x="11496" y="13104"/>
                  </a:lnTo>
                  <a:lnTo>
                    <a:pt x="11545" y="12957"/>
                  </a:lnTo>
                  <a:lnTo>
                    <a:pt x="11569" y="12836"/>
                  </a:lnTo>
                  <a:lnTo>
                    <a:pt x="11642" y="11959"/>
                  </a:lnTo>
                  <a:lnTo>
                    <a:pt x="11642" y="11959"/>
                  </a:lnTo>
                  <a:lnTo>
                    <a:pt x="11642" y="11837"/>
                  </a:lnTo>
                  <a:lnTo>
                    <a:pt x="11642" y="11740"/>
                  </a:lnTo>
                  <a:lnTo>
                    <a:pt x="11618" y="11618"/>
                  </a:lnTo>
                  <a:lnTo>
                    <a:pt x="11569" y="11521"/>
                  </a:lnTo>
                  <a:lnTo>
                    <a:pt x="11447" y="11350"/>
                  </a:lnTo>
                  <a:lnTo>
                    <a:pt x="11374" y="11277"/>
                  </a:lnTo>
                  <a:lnTo>
                    <a:pt x="11301" y="11204"/>
                  </a:lnTo>
                  <a:lnTo>
                    <a:pt x="11301" y="11204"/>
                  </a:lnTo>
                  <a:lnTo>
                    <a:pt x="11423" y="11180"/>
                  </a:lnTo>
                  <a:lnTo>
                    <a:pt x="11521" y="11131"/>
                  </a:lnTo>
                  <a:lnTo>
                    <a:pt x="11618" y="11058"/>
                  </a:lnTo>
                  <a:lnTo>
                    <a:pt x="11715" y="10960"/>
                  </a:lnTo>
                  <a:lnTo>
                    <a:pt x="11788" y="10863"/>
                  </a:lnTo>
                  <a:lnTo>
                    <a:pt x="11837" y="10766"/>
                  </a:lnTo>
                  <a:lnTo>
                    <a:pt x="11886" y="10644"/>
                  </a:lnTo>
                  <a:lnTo>
                    <a:pt x="11910" y="10498"/>
                  </a:lnTo>
                  <a:lnTo>
                    <a:pt x="11983" y="9645"/>
                  </a:lnTo>
                  <a:lnTo>
                    <a:pt x="11983" y="9645"/>
                  </a:lnTo>
                  <a:lnTo>
                    <a:pt x="11983" y="9523"/>
                  </a:lnTo>
                  <a:lnTo>
                    <a:pt x="11983" y="9402"/>
                  </a:lnTo>
                  <a:lnTo>
                    <a:pt x="11959" y="9280"/>
                  </a:lnTo>
                  <a:lnTo>
                    <a:pt x="11910" y="9182"/>
                  </a:lnTo>
                  <a:lnTo>
                    <a:pt x="11861" y="9085"/>
                  </a:lnTo>
                  <a:lnTo>
                    <a:pt x="11788" y="9012"/>
                  </a:lnTo>
                  <a:lnTo>
                    <a:pt x="11715" y="8939"/>
                  </a:lnTo>
                  <a:lnTo>
                    <a:pt x="11618" y="8866"/>
                  </a:lnTo>
                  <a:lnTo>
                    <a:pt x="11618" y="8866"/>
                  </a:lnTo>
                  <a:lnTo>
                    <a:pt x="11715" y="8841"/>
                  </a:lnTo>
                  <a:lnTo>
                    <a:pt x="11813" y="8768"/>
                  </a:lnTo>
                  <a:lnTo>
                    <a:pt x="11910" y="8695"/>
                  </a:lnTo>
                  <a:lnTo>
                    <a:pt x="11983" y="8622"/>
                  </a:lnTo>
                  <a:lnTo>
                    <a:pt x="12056" y="8525"/>
                  </a:lnTo>
                  <a:lnTo>
                    <a:pt x="12105" y="8427"/>
                  </a:lnTo>
                  <a:lnTo>
                    <a:pt x="12129" y="8306"/>
                  </a:lnTo>
                  <a:lnTo>
                    <a:pt x="12154" y="8184"/>
                  </a:lnTo>
                  <a:lnTo>
                    <a:pt x="12251" y="7307"/>
                  </a:lnTo>
                  <a:lnTo>
                    <a:pt x="12251" y="7307"/>
                  </a:lnTo>
                  <a:lnTo>
                    <a:pt x="12227" y="7185"/>
                  </a:lnTo>
                  <a:lnTo>
                    <a:pt x="12202" y="7064"/>
                  </a:lnTo>
                  <a:lnTo>
                    <a:pt x="12154" y="6966"/>
                  </a:lnTo>
                  <a:lnTo>
                    <a:pt x="12105" y="6869"/>
                  </a:lnTo>
                  <a:lnTo>
                    <a:pt x="12032" y="6771"/>
                  </a:lnTo>
                  <a:lnTo>
                    <a:pt x="11935" y="6698"/>
                  </a:lnTo>
                  <a:lnTo>
                    <a:pt x="11715" y="6552"/>
                  </a:lnTo>
                  <a:lnTo>
                    <a:pt x="11472" y="6430"/>
                  </a:lnTo>
                  <a:lnTo>
                    <a:pt x="11180" y="6333"/>
                  </a:lnTo>
                  <a:lnTo>
                    <a:pt x="10863" y="6260"/>
                  </a:lnTo>
                  <a:lnTo>
                    <a:pt x="10546" y="6211"/>
                  </a:lnTo>
                  <a:lnTo>
                    <a:pt x="10546" y="6211"/>
                  </a:lnTo>
                  <a:lnTo>
                    <a:pt x="9864" y="6114"/>
                  </a:lnTo>
                  <a:lnTo>
                    <a:pt x="8817" y="6016"/>
                  </a:lnTo>
                  <a:lnTo>
                    <a:pt x="7575" y="5943"/>
                  </a:lnTo>
                  <a:lnTo>
                    <a:pt x="6309" y="5870"/>
                  </a:lnTo>
                  <a:lnTo>
                    <a:pt x="6309" y="5870"/>
                  </a:lnTo>
                  <a:lnTo>
                    <a:pt x="6479" y="5578"/>
                  </a:lnTo>
                  <a:lnTo>
                    <a:pt x="6625" y="5237"/>
                  </a:lnTo>
                  <a:lnTo>
                    <a:pt x="6771" y="4872"/>
                  </a:lnTo>
                  <a:lnTo>
                    <a:pt x="6869" y="4482"/>
                  </a:lnTo>
                  <a:lnTo>
                    <a:pt x="6966" y="4092"/>
                  </a:lnTo>
                  <a:lnTo>
                    <a:pt x="7064" y="3678"/>
                  </a:lnTo>
                  <a:lnTo>
                    <a:pt x="7161" y="2875"/>
                  </a:lnTo>
                  <a:lnTo>
                    <a:pt x="7234" y="2144"/>
                  </a:lnTo>
                  <a:lnTo>
                    <a:pt x="7283" y="1535"/>
                  </a:lnTo>
                  <a:lnTo>
                    <a:pt x="7283" y="975"/>
                  </a:lnTo>
                  <a:lnTo>
                    <a:pt x="7283" y="975"/>
                  </a:lnTo>
                  <a:lnTo>
                    <a:pt x="7283" y="804"/>
                  </a:lnTo>
                  <a:lnTo>
                    <a:pt x="7210" y="609"/>
                  </a:lnTo>
                  <a:lnTo>
                    <a:pt x="7137" y="463"/>
                  </a:lnTo>
                  <a:lnTo>
                    <a:pt x="7015" y="317"/>
                  </a:lnTo>
                  <a:lnTo>
                    <a:pt x="6869" y="171"/>
                  </a:lnTo>
                  <a:lnTo>
                    <a:pt x="6698" y="98"/>
                  </a:lnTo>
                  <a:lnTo>
                    <a:pt x="6503" y="25"/>
                  </a:lnTo>
                  <a:lnTo>
                    <a:pt x="6309" y="1"/>
                  </a:lnTo>
                  <a:lnTo>
                    <a:pt x="6309" y="1"/>
                  </a:lnTo>
                  <a:lnTo>
                    <a:pt x="5943" y="25"/>
                  </a:lnTo>
                  <a:lnTo>
                    <a:pt x="5700" y="74"/>
                  </a:lnTo>
                  <a:lnTo>
                    <a:pt x="5505" y="147"/>
                  </a:lnTo>
                  <a:lnTo>
                    <a:pt x="5359" y="220"/>
                  </a:lnTo>
                  <a:lnTo>
                    <a:pt x="5359" y="220"/>
                  </a:lnTo>
                  <a:lnTo>
                    <a:pt x="4969" y="1462"/>
                  </a:lnTo>
                  <a:lnTo>
                    <a:pt x="4774" y="2022"/>
                  </a:lnTo>
                  <a:lnTo>
                    <a:pt x="4579" y="2534"/>
                  </a:lnTo>
                  <a:lnTo>
                    <a:pt x="4385" y="2996"/>
                  </a:lnTo>
                  <a:lnTo>
                    <a:pt x="4190" y="3386"/>
                  </a:lnTo>
                  <a:lnTo>
                    <a:pt x="4019" y="3678"/>
                  </a:lnTo>
                  <a:lnTo>
                    <a:pt x="3873" y="3922"/>
                  </a:lnTo>
                  <a:lnTo>
                    <a:pt x="3873" y="3922"/>
                  </a:lnTo>
                  <a:lnTo>
                    <a:pt x="3654" y="4141"/>
                  </a:lnTo>
                  <a:lnTo>
                    <a:pt x="3313" y="4482"/>
                  </a:lnTo>
                  <a:lnTo>
                    <a:pt x="2509" y="5237"/>
                  </a:lnTo>
                  <a:lnTo>
                    <a:pt x="1438" y="6211"/>
                  </a:lnTo>
                  <a:lnTo>
                    <a:pt x="1" y="6211"/>
                  </a:lnTo>
                </a:path>
              </a:pathLst>
            </a:custGeom>
            <a:noFill/>
            <a:ln cap="rnd" cmpd="sng" w="1217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39" name="Google Shape;139;p8"/>
          <p:cNvGrpSpPr/>
          <p:nvPr/>
        </p:nvGrpSpPr>
        <p:grpSpPr>
          <a:xfrm>
            <a:off x="2139871" y="482540"/>
            <a:ext cx="398658" cy="631920"/>
            <a:chOff x="6718575" y="2318625"/>
            <a:chExt cx="256950" cy="407375"/>
          </a:xfrm>
        </p:grpSpPr>
        <p:sp>
          <p:nvSpPr>
            <p:cNvPr id="140" name="Google Shape;140;p8"/>
            <p:cNvSpPr/>
            <p:nvPr/>
          </p:nvSpPr>
          <p:spPr>
            <a:xfrm>
              <a:off x="6795900" y="2673600"/>
              <a:ext cx="102300" cy="22550"/>
            </a:xfrm>
            <a:custGeom>
              <a:rect b="b" l="l" r="r" t="t"/>
              <a:pathLst>
                <a:path extrusionOk="0" fill="none" h="902" w="4092">
                  <a:moveTo>
                    <a:pt x="4092" y="902"/>
                  </a:moveTo>
                  <a:lnTo>
                    <a:pt x="4092" y="1"/>
                  </a:lnTo>
                  <a:lnTo>
                    <a:pt x="0" y="1"/>
                  </a:lnTo>
                  <a:lnTo>
                    <a:pt x="0" y="902"/>
                  </a:lnTo>
                  <a:lnTo>
                    <a:pt x="4092" y="902"/>
                  </a:lnTo>
                  <a:close/>
                </a:path>
              </a:pathLst>
            </a:custGeom>
            <a:noFill/>
            <a:ln cap="rnd" cmpd="sng" w="12175">
              <a:solidFill>
                <a:srgbClr val="02BDC7"/>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1" name="Google Shape;141;p8"/>
            <p:cNvSpPr/>
            <p:nvPr/>
          </p:nvSpPr>
          <p:spPr>
            <a:xfrm>
              <a:off x="6795900" y="2650475"/>
              <a:ext cx="102300" cy="22550"/>
            </a:xfrm>
            <a:custGeom>
              <a:rect b="b" l="l" r="r" t="t"/>
              <a:pathLst>
                <a:path extrusionOk="0" fill="none" h="902" w="4092">
                  <a:moveTo>
                    <a:pt x="4092" y="901"/>
                  </a:moveTo>
                  <a:lnTo>
                    <a:pt x="4092" y="0"/>
                  </a:lnTo>
                  <a:lnTo>
                    <a:pt x="0" y="0"/>
                  </a:lnTo>
                  <a:lnTo>
                    <a:pt x="0" y="901"/>
                  </a:lnTo>
                  <a:lnTo>
                    <a:pt x="4092" y="901"/>
                  </a:lnTo>
                  <a:close/>
                </a:path>
              </a:pathLst>
            </a:custGeom>
            <a:noFill/>
            <a:ln cap="rnd" cmpd="sng" w="12175">
              <a:solidFill>
                <a:srgbClr val="02BDC7"/>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2" name="Google Shape;142;p8"/>
            <p:cNvSpPr/>
            <p:nvPr/>
          </p:nvSpPr>
          <p:spPr>
            <a:xfrm>
              <a:off x="6795900" y="2696125"/>
              <a:ext cx="102300" cy="29875"/>
            </a:xfrm>
            <a:custGeom>
              <a:rect b="b" l="l" r="r" t="t"/>
              <a:pathLst>
                <a:path extrusionOk="0" fill="none" h="1195" w="4092">
                  <a:moveTo>
                    <a:pt x="0" y="1"/>
                  </a:moveTo>
                  <a:lnTo>
                    <a:pt x="0" y="171"/>
                  </a:lnTo>
                  <a:lnTo>
                    <a:pt x="0" y="171"/>
                  </a:lnTo>
                  <a:lnTo>
                    <a:pt x="24" y="318"/>
                  </a:lnTo>
                  <a:lnTo>
                    <a:pt x="98" y="464"/>
                  </a:lnTo>
                  <a:lnTo>
                    <a:pt x="195" y="585"/>
                  </a:lnTo>
                  <a:lnTo>
                    <a:pt x="341" y="659"/>
                  </a:lnTo>
                  <a:lnTo>
                    <a:pt x="1875" y="1170"/>
                  </a:lnTo>
                  <a:lnTo>
                    <a:pt x="1875" y="1170"/>
                  </a:lnTo>
                  <a:lnTo>
                    <a:pt x="2046" y="1194"/>
                  </a:lnTo>
                  <a:lnTo>
                    <a:pt x="2046" y="1194"/>
                  </a:lnTo>
                  <a:lnTo>
                    <a:pt x="2216" y="1170"/>
                  </a:lnTo>
                  <a:lnTo>
                    <a:pt x="3751" y="659"/>
                  </a:lnTo>
                  <a:lnTo>
                    <a:pt x="3751" y="659"/>
                  </a:lnTo>
                  <a:lnTo>
                    <a:pt x="3897" y="585"/>
                  </a:lnTo>
                  <a:lnTo>
                    <a:pt x="3994" y="464"/>
                  </a:lnTo>
                  <a:lnTo>
                    <a:pt x="4067" y="318"/>
                  </a:lnTo>
                  <a:lnTo>
                    <a:pt x="4092" y="171"/>
                  </a:lnTo>
                  <a:lnTo>
                    <a:pt x="4092" y="1"/>
                  </a:lnTo>
                  <a:lnTo>
                    <a:pt x="0" y="1"/>
                  </a:lnTo>
                  <a:close/>
                </a:path>
              </a:pathLst>
            </a:custGeom>
            <a:noFill/>
            <a:ln cap="rnd" cmpd="sng" w="12175">
              <a:solidFill>
                <a:srgbClr val="02BDC7"/>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3" name="Google Shape;143;p8"/>
            <p:cNvSpPr/>
            <p:nvPr/>
          </p:nvSpPr>
          <p:spPr>
            <a:xfrm>
              <a:off x="6784925" y="2459275"/>
              <a:ext cx="35350" cy="166875"/>
            </a:xfrm>
            <a:custGeom>
              <a:rect b="b" l="l" r="r" t="t"/>
              <a:pathLst>
                <a:path extrusionOk="0" fill="none" h="6675" w="1414">
                  <a:moveTo>
                    <a:pt x="1413" y="6674"/>
                  </a:moveTo>
                  <a:lnTo>
                    <a:pt x="1413" y="6674"/>
                  </a:lnTo>
                  <a:lnTo>
                    <a:pt x="585" y="2850"/>
                  </a:lnTo>
                  <a:lnTo>
                    <a:pt x="1" y="1"/>
                  </a:lnTo>
                </a:path>
              </a:pathLst>
            </a:custGeom>
            <a:noFill/>
            <a:ln cap="rnd" cmpd="sng" w="12175">
              <a:solidFill>
                <a:srgbClr val="02BDC7"/>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4" name="Google Shape;144;p8"/>
            <p:cNvSpPr/>
            <p:nvPr/>
          </p:nvSpPr>
          <p:spPr>
            <a:xfrm>
              <a:off x="6718575" y="2318625"/>
              <a:ext cx="256950" cy="307525"/>
            </a:xfrm>
            <a:custGeom>
              <a:rect b="b" l="l" r="r" t="t"/>
              <a:pathLst>
                <a:path extrusionOk="0" fill="none" h="12301" w="10278">
                  <a:moveTo>
                    <a:pt x="7185" y="12300"/>
                  </a:moveTo>
                  <a:lnTo>
                    <a:pt x="7185" y="12300"/>
                  </a:lnTo>
                  <a:lnTo>
                    <a:pt x="7307" y="11764"/>
                  </a:lnTo>
                  <a:lnTo>
                    <a:pt x="7477" y="11253"/>
                  </a:lnTo>
                  <a:lnTo>
                    <a:pt x="7672" y="10766"/>
                  </a:lnTo>
                  <a:lnTo>
                    <a:pt x="7891" y="10327"/>
                  </a:lnTo>
                  <a:lnTo>
                    <a:pt x="8135" y="9913"/>
                  </a:lnTo>
                  <a:lnTo>
                    <a:pt x="8378" y="9499"/>
                  </a:lnTo>
                  <a:lnTo>
                    <a:pt x="8914" y="8720"/>
                  </a:lnTo>
                  <a:lnTo>
                    <a:pt x="9182" y="8330"/>
                  </a:lnTo>
                  <a:lnTo>
                    <a:pt x="9425" y="7941"/>
                  </a:lnTo>
                  <a:lnTo>
                    <a:pt x="9645" y="7551"/>
                  </a:lnTo>
                  <a:lnTo>
                    <a:pt x="9864" y="7113"/>
                  </a:lnTo>
                  <a:lnTo>
                    <a:pt x="10034" y="6674"/>
                  </a:lnTo>
                  <a:lnTo>
                    <a:pt x="10156" y="6187"/>
                  </a:lnTo>
                  <a:lnTo>
                    <a:pt x="10229" y="5676"/>
                  </a:lnTo>
                  <a:lnTo>
                    <a:pt x="10253" y="5408"/>
                  </a:lnTo>
                  <a:lnTo>
                    <a:pt x="10278" y="5140"/>
                  </a:lnTo>
                  <a:lnTo>
                    <a:pt x="10278" y="5140"/>
                  </a:lnTo>
                  <a:lnTo>
                    <a:pt x="10229" y="4604"/>
                  </a:lnTo>
                  <a:lnTo>
                    <a:pt x="10156" y="4093"/>
                  </a:lnTo>
                  <a:lnTo>
                    <a:pt x="10034" y="3605"/>
                  </a:lnTo>
                  <a:lnTo>
                    <a:pt x="9864" y="3143"/>
                  </a:lnTo>
                  <a:lnTo>
                    <a:pt x="9645" y="2680"/>
                  </a:lnTo>
                  <a:lnTo>
                    <a:pt x="9401" y="2266"/>
                  </a:lnTo>
                  <a:lnTo>
                    <a:pt x="9084" y="1876"/>
                  </a:lnTo>
                  <a:lnTo>
                    <a:pt x="8768" y="1511"/>
                  </a:lnTo>
                  <a:lnTo>
                    <a:pt x="8402" y="1170"/>
                  </a:lnTo>
                  <a:lnTo>
                    <a:pt x="8013" y="878"/>
                  </a:lnTo>
                  <a:lnTo>
                    <a:pt x="7574" y="634"/>
                  </a:lnTo>
                  <a:lnTo>
                    <a:pt x="7136" y="415"/>
                  </a:lnTo>
                  <a:lnTo>
                    <a:pt x="6673" y="244"/>
                  </a:lnTo>
                  <a:lnTo>
                    <a:pt x="6162" y="98"/>
                  </a:lnTo>
                  <a:lnTo>
                    <a:pt x="5675" y="25"/>
                  </a:lnTo>
                  <a:lnTo>
                    <a:pt x="5139" y="1"/>
                  </a:lnTo>
                  <a:lnTo>
                    <a:pt x="5139" y="1"/>
                  </a:lnTo>
                  <a:lnTo>
                    <a:pt x="4603" y="25"/>
                  </a:lnTo>
                  <a:lnTo>
                    <a:pt x="4116" y="98"/>
                  </a:lnTo>
                  <a:lnTo>
                    <a:pt x="3605" y="244"/>
                  </a:lnTo>
                  <a:lnTo>
                    <a:pt x="3142" y="415"/>
                  </a:lnTo>
                  <a:lnTo>
                    <a:pt x="2703" y="634"/>
                  </a:lnTo>
                  <a:lnTo>
                    <a:pt x="2265" y="878"/>
                  </a:lnTo>
                  <a:lnTo>
                    <a:pt x="1875" y="1170"/>
                  </a:lnTo>
                  <a:lnTo>
                    <a:pt x="1510" y="1511"/>
                  </a:lnTo>
                  <a:lnTo>
                    <a:pt x="1193" y="1876"/>
                  </a:lnTo>
                  <a:lnTo>
                    <a:pt x="877" y="2266"/>
                  </a:lnTo>
                  <a:lnTo>
                    <a:pt x="633" y="2680"/>
                  </a:lnTo>
                  <a:lnTo>
                    <a:pt x="414" y="3143"/>
                  </a:lnTo>
                  <a:lnTo>
                    <a:pt x="244" y="3605"/>
                  </a:lnTo>
                  <a:lnTo>
                    <a:pt x="122" y="4093"/>
                  </a:lnTo>
                  <a:lnTo>
                    <a:pt x="49" y="4604"/>
                  </a:lnTo>
                  <a:lnTo>
                    <a:pt x="0" y="5140"/>
                  </a:lnTo>
                  <a:lnTo>
                    <a:pt x="0" y="5140"/>
                  </a:lnTo>
                  <a:lnTo>
                    <a:pt x="24" y="5408"/>
                  </a:lnTo>
                  <a:lnTo>
                    <a:pt x="49" y="5676"/>
                  </a:lnTo>
                  <a:lnTo>
                    <a:pt x="122" y="6187"/>
                  </a:lnTo>
                  <a:lnTo>
                    <a:pt x="244" y="6674"/>
                  </a:lnTo>
                  <a:lnTo>
                    <a:pt x="414" y="7113"/>
                  </a:lnTo>
                  <a:lnTo>
                    <a:pt x="633" y="7551"/>
                  </a:lnTo>
                  <a:lnTo>
                    <a:pt x="852" y="7941"/>
                  </a:lnTo>
                  <a:lnTo>
                    <a:pt x="1096" y="8330"/>
                  </a:lnTo>
                  <a:lnTo>
                    <a:pt x="1364" y="8720"/>
                  </a:lnTo>
                  <a:lnTo>
                    <a:pt x="1900" y="9499"/>
                  </a:lnTo>
                  <a:lnTo>
                    <a:pt x="2143" y="9913"/>
                  </a:lnTo>
                  <a:lnTo>
                    <a:pt x="2387" y="10327"/>
                  </a:lnTo>
                  <a:lnTo>
                    <a:pt x="2606" y="10766"/>
                  </a:lnTo>
                  <a:lnTo>
                    <a:pt x="2801" y="11253"/>
                  </a:lnTo>
                  <a:lnTo>
                    <a:pt x="2971" y="11764"/>
                  </a:lnTo>
                  <a:lnTo>
                    <a:pt x="3093" y="12300"/>
                  </a:lnTo>
                </a:path>
              </a:pathLst>
            </a:custGeom>
            <a:noFill/>
            <a:ln cap="rnd" cmpd="sng" w="12175">
              <a:solidFill>
                <a:srgbClr val="02BDC7"/>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5" name="Google Shape;145;p8"/>
            <p:cNvSpPr/>
            <p:nvPr/>
          </p:nvSpPr>
          <p:spPr>
            <a:xfrm>
              <a:off x="6873825" y="2459275"/>
              <a:ext cx="35350" cy="166875"/>
            </a:xfrm>
            <a:custGeom>
              <a:rect b="b" l="l" r="r" t="t"/>
              <a:pathLst>
                <a:path extrusionOk="0" fill="none" h="6675" w="1414">
                  <a:moveTo>
                    <a:pt x="1413" y="1"/>
                  </a:moveTo>
                  <a:lnTo>
                    <a:pt x="1413" y="1"/>
                  </a:lnTo>
                  <a:lnTo>
                    <a:pt x="829" y="2850"/>
                  </a:lnTo>
                  <a:lnTo>
                    <a:pt x="1" y="6674"/>
                  </a:lnTo>
                </a:path>
              </a:pathLst>
            </a:custGeom>
            <a:noFill/>
            <a:ln cap="rnd" cmpd="sng" w="12175">
              <a:solidFill>
                <a:srgbClr val="02BDC7"/>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6" name="Google Shape;146;p8"/>
            <p:cNvSpPr/>
            <p:nvPr/>
          </p:nvSpPr>
          <p:spPr>
            <a:xfrm>
              <a:off x="6801975" y="2453200"/>
              <a:ext cx="90150" cy="19500"/>
            </a:xfrm>
            <a:custGeom>
              <a:rect b="b" l="l" r="r" t="t"/>
              <a:pathLst>
                <a:path extrusionOk="0" fill="none" h="780" w="3606">
                  <a:moveTo>
                    <a:pt x="1" y="73"/>
                  </a:moveTo>
                  <a:lnTo>
                    <a:pt x="829" y="780"/>
                  </a:lnTo>
                  <a:lnTo>
                    <a:pt x="1657" y="73"/>
                  </a:lnTo>
                  <a:lnTo>
                    <a:pt x="1657" y="73"/>
                  </a:lnTo>
                  <a:lnTo>
                    <a:pt x="1730" y="25"/>
                  </a:lnTo>
                  <a:lnTo>
                    <a:pt x="1803" y="0"/>
                  </a:lnTo>
                  <a:lnTo>
                    <a:pt x="1876" y="25"/>
                  </a:lnTo>
                  <a:lnTo>
                    <a:pt x="1949" y="73"/>
                  </a:lnTo>
                  <a:lnTo>
                    <a:pt x="2777" y="780"/>
                  </a:lnTo>
                  <a:lnTo>
                    <a:pt x="3605" y="73"/>
                  </a:lnTo>
                </a:path>
              </a:pathLst>
            </a:custGeom>
            <a:noFill/>
            <a:ln cap="rnd" cmpd="sng" w="12175">
              <a:solidFill>
                <a:srgbClr val="02BDC7"/>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7" name="Google Shape;147;p8"/>
            <p:cNvSpPr/>
            <p:nvPr/>
          </p:nvSpPr>
          <p:spPr>
            <a:xfrm>
              <a:off x="6795900" y="2628550"/>
              <a:ext cx="102300" cy="25"/>
            </a:xfrm>
            <a:custGeom>
              <a:rect b="b" l="l" r="r" t="t"/>
              <a:pathLst>
                <a:path extrusionOk="0" fill="none" h="1" w="4092">
                  <a:moveTo>
                    <a:pt x="0" y="1"/>
                  </a:moveTo>
                  <a:lnTo>
                    <a:pt x="4092" y="1"/>
                  </a:lnTo>
                </a:path>
              </a:pathLst>
            </a:custGeom>
            <a:noFill/>
            <a:ln cap="rnd" cmpd="sng" w="12175">
              <a:solidFill>
                <a:srgbClr val="02BDC7"/>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48" name="Google Shape;148;p8"/>
          <p:cNvSpPr txBox="1"/>
          <p:nvPr>
            <p:ph type="title"/>
          </p:nvPr>
        </p:nvSpPr>
        <p:spPr>
          <a:xfrm>
            <a:off x="144075" y="559475"/>
            <a:ext cx="2142000" cy="2630400"/>
          </a:xfrm>
          <a:prstGeom prst="rect">
            <a:avLst/>
          </a:prstGeom>
        </p:spPr>
        <p:txBody>
          <a:bodyPr anchorCtr="0" anchor="ctr" bIns="91425" lIns="91425" spcFirstLastPara="1" rIns="91425" wrap="square" tIns="91425">
            <a:noAutofit/>
          </a:bodyPr>
          <a:lstStyle>
            <a:lvl1pPr lvl="0">
              <a:spcBef>
                <a:spcPts val="0"/>
              </a:spcBef>
              <a:spcAft>
                <a:spcPts val="0"/>
              </a:spcAft>
              <a:buSzPts val="2000"/>
              <a:buNone/>
              <a:defRPr/>
            </a:lvl1pPr>
            <a:lvl2pPr lvl="1">
              <a:spcBef>
                <a:spcPts val="0"/>
              </a:spcBef>
              <a:spcAft>
                <a:spcPts val="0"/>
              </a:spcAft>
              <a:buSzPts val="2000"/>
              <a:buNone/>
              <a:defRPr/>
            </a:lvl2pPr>
            <a:lvl3pPr lvl="2">
              <a:spcBef>
                <a:spcPts val="0"/>
              </a:spcBef>
              <a:spcAft>
                <a:spcPts val="0"/>
              </a:spcAft>
              <a:buSzPts val="2000"/>
              <a:buNone/>
              <a:defRPr/>
            </a:lvl3pPr>
            <a:lvl4pPr lvl="3">
              <a:spcBef>
                <a:spcPts val="0"/>
              </a:spcBef>
              <a:spcAft>
                <a:spcPts val="0"/>
              </a:spcAft>
              <a:buSzPts val="2000"/>
              <a:buNone/>
              <a:defRPr/>
            </a:lvl4pPr>
            <a:lvl5pPr lvl="4">
              <a:spcBef>
                <a:spcPts val="0"/>
              </a:spcBef>
              <a:spcAft>
                <a:spcPts val="0"/>
              </a:spcAft>
              <a:buSzPts val="2000"/>
              <a:buNone/>
              <a:defRPr/>
            </a:lvl5pPr>
            <a:lvl6pPr lvl="5">
              <a:spcBef>
                <a:spcPts val="0"/>
              </a:spcBef>
              <a:spcAft>
                <a:spcPts val="0"/>
              </a:spcAft>
              <a:buSzPts val="2000"/>
              <a:buNone/>
              <a:defRPr/>
            </a:lvl6pPr>
            <a:lvl7pPr lvl="6">
              <a:spcBef>
                <a:spcPts val="0"/>
              </a:spcBef>
              <a:spcAft>
                <a:spcPts val="0"/>
              </a:spcAft>
              <a:buSzPts val="2000"/>
              <a:buNone/>
              <a:defRPr/>
            </a:lvl7pPr>
            <a:lvl8pPr lvl="7">
              <a:spcBef>
                <a:spcPts val="0"/>
              </a:spcBef>
              <a:spcAft>
                <a:spcPts val="0"/>
              </a:spcAft>
              <a:buSzPts val="2000"/>
              <a:buNone/>
              <a:defRPr/>
            </a:lvl8pPr>
            <a:lvl9pPr lvl="8">
              <a:spcBef>
                <a:spcPts val="0"/>
              </a:spcBef>
              <a:spcAft>
                <a:spcPts val="0"/>
              </a:spcAft>
              <a:buSzPts val="2000"/>
              <a:buNone/>
              <a:defRPr/>
            </a:lvl9pPr>
          </a:lstStyle>
          <a:p/>
        </p:txBody>
      </p:sp>
      <p:sp>
        <p:nvSpPr>
          <p:cNvPr id="149" name="Google Shape;149;p8"/>
          <p:cNvSpPr txBox="1"/>
          <p:nvPr>
            <p:ph idx="12" type="sldNum"/>
          </p:nvPr>
        </p:nvSpPr>
        <p:spPr>
          <a:xfrm>
            <a:off x="8117984" y="418063"/>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150" name="Shape 150"/>
        <p:cNvGrpSpPr/>
        <p:nvPr/>
      </p:nvGrpSpPr>
      <p:grpSpPr>
        <a:xfrm>
          <a:off x="0" y="0"/>
          <a:ext cx="0" cy="0"/>
          <a:chOff x="0" y="0"/>
          <a:chExt cx="0" cy="0"/>
        </a:xfrm>
      </p:grpSpPr>
      <p:sp>
        <p:nvSpPr>
          <p:cNvPr id="151" name="Google Shape;151;p9"/>
          <p:cNvSpPr/>
          <p:nvPr/>
        </p:nvSpPr>
        <p:spPr>
          <a:xfrm>
            <a:off x="407150" y="407075"/>
            <a:ext cx="8329800" cy="43293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2" name="Google Shape;152;p9"/>
          <p:cNvSpPr/>
          <p:nvPr/>
        </p:nvSpPr>
        <p:spPr>
          <a:xfrm>
            <a:off x="794200" y="78224"/>
            <a:ext cx="141600" cy="141600"/>
          </a:xfrm>
          <a:prstGeom prst="ellipse">
            <a:avLst/>
          </a:prstGeom>
          <a:solidFill>
            <a:srgbClr val="FF975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3" name="Google Shape;153;p9"/>
          <p:cNvSpPr/>
          <p:nvPr/>
        </p:nvSpPr>
        <p:spPr>
          <a:xfrm>
            <a:off x="-140400" y="150205"/>
            <a:ext cx="1097700" cy="1097700"/>
          </a:xfrm>
          <a:prstGeom prst="ellipse">
            <a:avLst/>
          </a:prstGeom>
          <a:solidFill>
            <a:srgbClr val="02BDC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4" name="Google Shape;154;p9"/>
          <p:cNvSpPr/>
          <p:nvPr/>
        </p:nvSpPr>
        <p:spPr>
          <a:xfrm>
            <a:off x="8079301" y="377626"/>
            <a:ext cx="879300" cy="879300"/>
          </a:xfrm>
          <a:prstGeom prst="ellipse">
            <a:avLst/>
          </a:prstGeom>
          <a:solidFill>
            <a:srgbClr val="FC406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5" name="Google Shape;155;p9"/>
          <p:cNvSpPr/>
          <p:nvPr/>
        </p:nvSpPr>
        <p:spPr>
          <a:xfrm>
            <a:off x="696550" y="917625"/>
            <a:ext cx="336900" cy="336900"/>
          </a:xfrm>
          <a:prstGeom prst="ellipse">
            <a:avLst/>
          </a:prstGeom>
          <a:solidFill>
            <a:srgbClr val="FC4540">
              <a:alpha val="788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6" name="Google Shape;156;p9"/>
          <p:cNvSpPr/>
          <p:nvPr/>
        </p:nvSpPr>
        <p:spPr>
          <a:xfrm>
            <a:off x="8924303" y="119381"/>
            <a:ext cx="292800" cy="292800"/>
          </a:xfrm>
          <a:prstGeom prst="ellipse">
            <a:avLst/>
          </a:prstGeom>
          <a:solidFill>
            <a:srgbClr val="FF975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7" name="Google Shape;157;p9"/>
          <p:cNvSpPr/>
          <p:nvPr/>
        </p:nvSpPr>
        <p:spPr>
          <a:xfrm>
            <a:off x="7724347" y="767108"/>
            <a:ext cx="213000" cy="213000"/>
          </a:xfrm>
          <a:prstGeom prst="ellipse">
            <a:avLst/>
          </a:prstGeom>
          <a:solidFill>
            <a:srgbClr val="02BDC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8" name="Google Shape;158;p9"/>
          <p:cNvSpPr/>
          <p:nvPr/>
        </p:nvSpPr>
        <p:spPr>
          <a:xfrm>
            <a:off x="8923937" y="451941"/>
            <a:ext cx="93900" cy="93900"/>
          </a:xfrm>
          <a:prstGeom prst="ellipse">
            <a:avLst/>
          </a:prstGeom>
          <a:solidFill>
            <a:srgbClr val="FFB6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9" name="Google Shape;159;p9"/>
          <p:cNvSpPr/>
          <p:nvPr/>
        </p:nvSpPr>
        <p:spPr>
          <a:xfrm>
            <a:off x="528659" y="-124724"/>
            <a:ext cx="213000" cy="213000"/>
          </a:xfrm>
          <a:prstGeom prst="ellipse">
            <a:avLst/>
          </a:prstGeom>
          <a:solidFill>
            <a:srgbClr val="FFB6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0" name="Google Shape;160;p9"/>
          <p:cNvSpPr/>
          <p:nvPr/>
        </p:nvSpPr>
        <p:spPr>
          <a:xfrm>
            <a:off x="8327788" y="626113"/>
            <a:ext cx="382244" cy="382244"/>
          </a:xfrm>
          <a:custGeom>
            <a:rect b="b" l="l" r="r" t="t"/>
            <a:pathLst>
              <a:path extrusionOk="0" fill="none" h="16027" w="16027">
                <a:moveTo>
                  <a:pt x="14029" y="4019"/>
                </a:moveTo>
                <a:lnTo>
                  <a:pt x="14029" y="4019"/>
                </a:lnTo>
                <a:lnTo>
                  <a:pt x="14200" y="3849"/>
                </a:lnTo>
                <a:lnTo>
                  <a:pt x="14395" y="3752"/>
                </a:lnTo>
                <a:lnTo>
                  <a:pt x="14614" y="3678"/>
                </a:lnTo>
                <a:lnTo>
                  <a:pt x="14809" y="3630"/>
                </a:lnTo>
                <a:lnTo>
                  <a:pt x="15028" y="3581"/>
                </a:lnTo>
                <a:lnTo>
                  <a:pt x="15247" y="3484"/>
                </a:lnTo>
                <a:lnTo>
                  <a:pt x="15442" y="3362"/>
                </a:lnTo>
                <a:lnTo>
                  <a:pt x="15661" y="3191"/>
                </a:lnTo>
                <a:lnTo>
                  <a:pt x="15661" y="3191"/>
                </a:lnTo>
                <a:lnTo>
                  <a:pt x="15832" y="2997"/>
                </a:lnTo>
                <a:lnTo>
                  <a:pt x="15929" y="2777"/>
                </a:lnTo>
                <a:lnTo>
                  <a:pt x="16002" y="2534"/>
                </a:lnTo>
                <a:lnTo>
                  <a:pt x="16026" y="2266"/>
                </a:lnTo>
                <a:lnTo>
                  <a:pt x="16026" y="2266"/>
                </a:lnTo>
                <a:lnTo>
                  <a:pt x="16002" y="2047"/>
                </a:lnTo>
                <a:lnTo>
                  <a:pt x="15978" y="1827"/>
                </a:lnTo>
                <a:lnTo>
                  <a:pt x="15905" y="1633"/>
                </a:lnTo>
                <a:lnTo>
                  <a:pt x="15807" y="1413"/>
                </a:lnTo>
                <a:lnTo>
                  <a:pt x="15710" y="1243"/>
                </a:lnTo>
                <a:lnTo>
                  <a:pt x="15588" y="1048"/>
                </a:lnTo>
                <a:lnTo>
                  <a:pt x="15466" y="878"/>
                </a:lnTo>
                <a:lnTo>
                  <a:pt x="15320" y="707"/>
                </a:lnTo>
                <a:lnTo>
                  <a:pt x="15320" y="707"/>
                </a:lnTo>
                <a:lnTo>
                  <a:pt x="15150" y="561"/>
                </a:lnTo>
                <a:lnTo>
                  <a:pt x="14979" y="439"/>
                </a:lnTo>
                <a:lnTo>
                  <a:pt x="14784" y="317"/>
                </a:lnTo>
                <a:lnTo>
                  <a:pt x="14590" y="196"/>
                </a:lnTo>
                <a:lnTo>
                  <a:pt x="14395" y="123"/>
                </a:lnTo>
                <a:lnTo>
                  <a:pt x="14175" y="50"/>
                </a:lnTo>
                <a:lnTo>
                  <a:pt x="13981" y="25"/>
                </a:lnTo>
                <a:lnTo>
                  <a:pt x="13761" y="1"/>
                </a:lnTo>
                <a:lnTo>
                  <a:pt x="13761" y="1"/>
                </a:lnTo>
                <a:lnTo>
                  <a:pt x="13494" y="25"/>
                </a:lnTo>
                <a:lnTo>
                  <a:pt x="13250" y="98"/>
                </a:lnTo>
                <a:lnTo>
                  <a:pt x="13031" y="196"/>
                </a:lnTo>
                <a:lnTo>
                  <a:pt x="12836" y="366"/>
                </a:lnTo>
                <a:lnTo>
                  <a:pt x="12836" y="366"/>
                </a:lnTo>
                <a:lnTo>
                  <a:pt x="12665" y="561"/>
                </a:lnTo>
                <a:lnTo>
                  <a:pt x="12544" y="780"/>
                </a:lnTo>
                <a:lnTo>
                  <a:pt x="12471" y="975"/>
                </a:lnTo>
                <a:lnTo>
                  <a:pt x="12422" y="1194"/>
                </a:lnTo>
                <a:lnTo>
                  <a:pt x="12349" y="1413"/>
                </a:lnTo>
                <a:lnTo>
                  <a:pt x="12276" y="1608"/>
                </a:lnTo>
                <a:lnTo>
                  <a:pt x="12178" y="1827"/>
                </a:lnTo>
                <a:lnTo>
                  <a:pt x="12008" y="1998"/>
                </a:lnTo>
                <a:lnTo>
                  <a:pt x="12008" y="1998"/>
                </a:lnTo>
                <a:lnTo>
                  <a:pt x="11740" y="2266"/>
                </a:lnTo>
                <a:lnTo>
                  <a:pt x="11496" y="2436"/>
                </a:lnTo>
                <a:lnTo>
                  <a:pt x="11277" y="2534"/>
                </a:lnTo>
                <a:lnTo>
                  <a:pt x="11082" y="2582"/>
                </a:lnTo>
                <a:lnTo>
                  <a:pt x="10888" y="2582"/>
                </a:lnTo>
                <a:lnTo>
                  <a:pt x="10717" y="2534"/>
                </a:lnTo>
                <a:lnTo>
                  <a:pt x="10547" y="2412"/>
                </a:lnTo>
                <a:lnTo>
                  <a:pt x="10376" y="2290"/>
                </a:lnTo>
                <a:lnTo>
                  <a:pt x="10206" y="2095"/>
                </a:lnTo>
                <a:lnTo>
                  <a:pt x="10035" y="1901"/>
                </a:lnTo>
                <a:lnTo>
                  <a:pt x="9670" y="1413"/>
                </a:lnTo>
                <a:lnTo>
                  <a:pt x="9231" y="878"/>
                </a:lnTo>
                <a:lnTo>
                  <a:pt x="8988" y="585"/>
                </a:lnTo>
                <a:lnTo>
                  <a:pt x="8720" y="293"/>
                </a:lnTo>
                <a:lnTo>
                  <a:pt x="8720" y="293"/>
                </a:lnTo>
                <a:lnTo>
                  <a:pt x="8574" y="171"/>
                </a:lnTo>
                <a:lnTo>
                  <a:pt x="8379" y="74"/>
                </a:lnTo>
                <a:lnTo>
                  <a:pt x="8209" y="25"/>
                </a:lnTo>
                <a:lnTo>
                  <a:pt x="8014" y="1"/>
                </a:lnTo>
                <a:lnTo>
                  <a:pt x="8014" y="1"/>
                </a:lnTo>
                <a:lnTo>
                  <a:pt x="7916" y="25"/>
                </a:lnTo>
                <a:lnTo>
                  <a:pt x="7770" y="98"/>
                </a:lnTo>
                <a:lnTo>
                  <a:pt x="7307" y="366"/>
                </a:lnTo>
                <a:lnTo>
                  <a:pt x="7039" y="537"/>
                </a:lnTo>
                <a:lnTo>
                  <a:pt x="6747" y="756"/>
                </a:lnTo>
                <a:lnTo>
                  <a:pt x="6431" y="975"/>
                </a:lnTo>
                <a:lnTo>
                  <a:pt x="6138" y="1243"/>
                </a:lnTo>
                <a:lnTo>
                  <a:pt x="5870" y="1511"/>
                </a:lnTo>
                <a:lnTo>
                  <a:pt x="5627" y="1803"/>
                </a:lnTo>
                <a:lnTo>
                  <a:pt x="5432" y="2095"/>
                </a:lnTo>
                <a:lnTo>
                  <a:pt x="5359" y="2242"/>
                </a:lnTo>
                <a:lnTo>
                  <a:pt x="5310" y="2412"/>
                </a:lnTo>
                <a:lnTo>
                  <a:pt x="5262" y="2558"/>
                </a:lnTo>
                <a:lnTo>
                  <a:pt x="5237" y="2704"/>
                </a:lnTo>
                <a:lnTo>
                  <a:pt x="5237" y="2850"/>
                </a:lnTo>
                <a:lnTo>
                  <a:pt x="5262" y="3021"/>
                </a:lnTo>
                <a:lnTo>
                  <a:pt x="5310" y="3167"/>
                </a:lnTo>
                <a:lnTo>
                  <a:pt x="5383" y="3313"/>
                </a:lnTo>
                <a:lnTo>
                  <a:pt x="5481" y="3459"/>
                </a:lnTo>
                <a:lnTo>
                  <a:pt x="5603" y="3605"/>
                </a:lnTo>
                <a:lnTo>
                  <a:pt x="5603" y="3605"/>
                </a:lnTo>
                <a:lnTo>
                  <a:pt x="5797" y="3752"/>
                </a:lnTo>
                <a:lnTo>
                  <a:pt x="5992" y="3849"/>
                </a:lnTo>
                <a:lnTo>
                  <a:pt x="6187" y="3946"/>
                </a:lnTo>
                <a:lnTo>
                  <a:pt x="6406" y="3995"/>
                </a:lnTo>
                <a:lnTo>
                  <a:pt x="6625" y="4044"/>
                </a:lnTo>
                <a:lnTo>
                  <a:pt x="6845" y="4141"/>
                </a:lnTo>
                <a:lnTo>
                  <a:pt x="7039" y="4239"/>
                </a:lnTo>
                <a:lnTo>
                  <a:pt x="7234" y="4409"/>
                </a:lnTo>
                <a:lnTo>
                  <a:pt x="7234" y="4409"/>
                </a:lnTo>
                <a:lnTo>
                  <a:pt x="7405" y="4604"/>
                </a:lnTo>
                <a:lnTo>
                  <a:pt x="7502" y="4823"/>
                </a:lnTo>
                <a:lnTo>
                  <a:pt x="7575" y="5067"/>
                </a:lnTo>
                <a:lnTo>
                  <a:pt x="7600" y="5359"/>
                </a:lnTo>
                <a:lnTo>
                  <a:pt x="7600" y="5359"/>
                </a:lnTo>
                <a:lnTo>
                  <a:pt x="7575" y="5554"/>
                </a:lnTo>
                <a:lnTo>
                  <a:pt x="7551" y="5773"/>
                </a:lnTo>
                <a:lnTo>
                  <a:pt x="7478" y="5968"/>
                </a:lnTo>
                <a:lnTo>
                  <a:pt x="7405" y="6163"/>
                </a:lnTo>
                <a:lnTo>
                  <a:pt x="7307" y="6357"/>
                </a:lnTo>
                <a:lnTo>
                  <a:pt x="7186" y="6552"/>
                </a:lnTo>
                <a:lnTo>
                  <a:pt x="7039" y="6723"/>
                </a:lnTo>
                <a:lnTo>
                  <a:pt x="6893" y="6893"/>
                </a:lnTo>
                <a:lnTo>
                  <a:pt x="6893" y="6893"/>
                </a:lnTo>
                <a:lnTo>
                  <a:pt x="6723" y="7039"/>
                </a:lnTo>
                <a:lnTo>
                  <a:pt x="6552" y="7186"/>
                </a:lnTo>
                <a:lnTo>
                  <a:pt x="6382" y="7283"/>
                </a:lnTo>
                <a:lnTo>
                  <a:pt x="6187" y="7405"/>
                </a:lnTo>
                <a:lnTo>
                  <a:pt x="5992" y="7478"/>
                </a:lnTo>
                <a:lnTo>
                  <a:pt x="5773" y="7551"/>
                </a:lnTo>
                <a:lnTo>
                  <a:pt x="5554" y="7575"/>
                </a:lnTo>
                <a:lnTo>
                  <a:pt x="5359" y="7600"/>
                </a:lnTo>
                <a:lnTo>
                  <a:pt x="5359" y="7600"/>
                </a:lnTo>
                <a:lnTo>
                  <a:pt x="5091" y="7575"/>
                </a:lnTo>
                <a:lnTo>
                  <a:pt x="4848" y="7502"/>
                </a:lnTo>
                <a:lnTo>
                  <a:pt x="4604" y="7405"/>
                </a:lnTo>
                <a:lnTo>
                  <a:pt x="4409" y="7234"/>
                </a:lnTo>
                <a:lnTo>
                  <a:pt x="4409" y="7234"/>
                </a:lnTo>
                <a:lnTo>
                  <a:pt x="4239" y="7039"/>
                </a:lnTo>
                <a:lnTo>
                  <a:pt x="4117" y="6820"/>
                </a:lnTo>
                <a:lnTo>
                  <a:pt x="4044" y="6601"/>
                </a:lnTo>
                <a:lnTo>
                  <a:pt x="3971" y="6382"/>
                </a:lnTo>
                <a:lnTo>
                  <a:pt x="3922" y="6187"/>
                </a:lnTo>
                <a:lnTo>
                  <a:pt x="3849" y="5992"/>
                </a:lnTo>
                <a:lnTo>
                  <a:pt x="3752" y="5797"/>
                </a:lnTo>
                <a:lnTo>
                  <a:pt x="3605" y="5602"/>
                </a:lnTo>
                <a:lnTo>
                  <a:pt x="3605" y="5602"/>
                </a:lnTo>
                <a:lnTo>
                  <a:pt x="3459" y="5481"/>
                </a:lnTo>
                <a:lnTo>
                  <a:pt x="3313" y="5383"/>
                </a:lnTo>
                <a:lnTo>
                  <a:pt x="3167" y="5310"/>
                </a:lnTo>
                <a:lnTo>
                  <a:pt x="3021" y="5262"/>
                </a:lnTo>
                <a:lnTo>
                  <a:pt x="2850" y="5237"/>
                </a:lnTo>
                <a:lnTo>
                  <a:pt x="2704" y="5237"/>
                </a:lnTo>
                <a:lnTo>
                  <a:pt x="2558" y="5262"/>
                </a:lnTo>
                <a:lnTo>
                  <a:pt x="2412" y="5310"/>
                </a:lnTo>
                <a:lnTo>
                  <a:pt x="2242" y="5359"/>
                </a:lnTo>
                <a:lnTo>
                  <a:pt x="2095" y="5432"/>
                </a:lnTo>
                <a:lnTo>
                  <a:pt x="1803" y="5627"/>
                </a:lnTo>
                <a:lnTo>
                  <a:pt x="1511" y="5870"/>
                </a:lnTo>
                <a:lnTo>
                  <a:pt x="1243" y="6138"/>
                </a:lnTo>
                <a:lnTo>
                  <a:pt x="975" y="6431"/>
                </a:lnTo>
                <a:lnTo>
                  <a:pt x="756" y="6747"/>
                </a:lnTo>
                <a:lnTo>
                  <a:pt x="537" y="7039"/>
                </a:lnTo>
                <a:lnTo>
                  <a:pt x="366" y="7307"/>
                </a:lnTo>
                <a:lnTo>
                  <a:pt x="98" y="7770"/>
                </a:lnTo>
                <a:lnTo>
                  <a:pt x="25" y="7916"/>
                </a:lnTo>
                <a:lnTo>
                  <a:pt x="1" y="8014"/>
                </a:lnTo>
                <a:lnTo>
                  <a:pt x="1" y="8014"/>
                </a:lnTo>
                <a:lnTo>
                  <a:pt x="25" y="8208"/>
                </a:lnTo>
                <a:lnTo>
                  <a:pt x="74" y="8379"/>
                </a:lnTo>
                <a:lnTo>
                  <a:pt x="171" y="8574"/>
                </a:lnTo>
                <a:lnTo>
                  <a:pt x="293" y="8720"/>
                </a:lnTo>
                <a:lnTo>
                  <a:pt x="293" y="8720"/>
                </a:lnTo>
                <a:lnTo>
                  <a:pt x="585" y="8988"/>
                </a:lnTo>
                <a:lnTo>
                  <a:pt x="878" y="9231"/>
                </a:lnTo>
                <a:lnTo>
                  <a:pt x="1413" y="9670"/>
                </a:lnTo>
                <a:lnTo>
                  <a:pt x="1901" y="10035"/>
                </a:lnTo>
                <a:lnTo>
                  <a:pt x="2095" y="10206"/>
                </a:lnTo>
                <a:lnTo>
                  <a:pt x="2290" y="10376"/>
                </a:lnTo>
                <a:lnTo>
                  <a:pt x="2412" y="10547"/>
                </a:lnTo>
                <a:lnTo>
                  <a:pt x="2534" y="10717"/>
                </a:lnTo>
                <a:lnTo>
                  <a:pt x="2583" y="10888"/>
                </a:lnTo>
                <a:lnTo>
                  <a:pt x="2583" y="11082"/>
                </a:lnTo>
                <a:lnTo>
                  <a:pt x="2534" y="11277"/>
                </a:lnTo>
                <a:lnTo>
                  <a:pt x="2436" y="11496"/>
                </a:lnTo>
                <a:lnTo>
                  <a:pt x="2266" y="11740"/>
                </a:lnTo>
                <a:lnTo>
                  <a:pt x="1998" y="12008"/>
                </a:lnTo>
                <a:lnTo>
                  <a:pt x="1998" y="12008"/>
                </a:lnTo>
                <a:lnTo>
                  <a:pt x="1828" y="12178"/>
                </a:lnTo>
                <a:lnTo>
                  <a:pt x="1633" y="12276"/>
                </a:lnTo>
                <a:lnTo>
                  <a:pt x="1413" y="12349"/>
                </a:lnTo>
                <a:lnTo>
                  <a:pt x="1219" y="12398"/>
                </a:lnTo>
                <a:lnTo>
                  <a:pt x="999" y="12446"/>
                </a:lnTo>
                <a:lnTo>
                  <a:pt x="780" y="12544"/>
                </a:lnTo>
                <a:lnTo>
                  <a:pt x="585" y="12665"/>
                </a:lnTo>
                <a:lnTo>
                  <a:pt x="366" y="12836"/>
                </a:lnTo>
                <a:lnTo>
                  <a:pt x="366" y="12836"/>
                </a:lnTo>
                <a:lnTo>
                  <a:pt x="196" y="13031"/>
                </a:lnTo>
                <a:lnTo>
                  <a:pt x="98" y="13250"/>
                </a:lnTo>
                <a:lnTo>
                  <a:pt x="25" y="13493"/>
                </a:lnTo>
                <a:lnTo>
                  <a:pt x="1" y="13761"/>
                </a:lnTo>
                <a:lnTo>
                  <a:pt x="1" y="13761"/>
                </a:lnTo>
                <a:lnTo>
                  <a:pt x="25" y="13981"/>
                </a:lnTo>
                <a:lnTo>
                  <a:pt x="50" y="14200"/>
                </a:lnTo>
                <a:lnTo>
                  <a:pt x="123" y="14395"/>
                </a:lnTo>
                <a:lnTo>
                  <a:pt x="220" y="14614"/>
                </a:lnTo>
                <a:lnTo>
                  <a:pt x="318" y="14784"/>
                </a:lnTo>
                <a:lnTo>
                  <a:pt x="439" y="14979"/>
                </a:lnTo>
                <a:lnTo>
                  <a:pt x="561" y="15150"/>
                </a:lnTo>
                <a:lnTo>
                  <a:pt x="707" y="15320"/>
                </a:lnTo>
                <a:lnTo>
                  <a:pt x="707" y="15320"/>
                </a:lnTo>
                <a:lnTo>
                  <a:pt x="878" y="15466"/>
                </a:lnTo>
                <a:lnTo>
                  <a:pt x="1048" y="15588"/>
                </a:lnTo>
                <a:lnTo>
                  <a:pt x="1243" y="15710"/>
                </a:lnTo>
                <a:lnTo>
                  <a:pt x="1438" y="15832"/>
                </a:lnTo>
                <a:lnTo>
                  <a:pt x="1633" y="15905"/>
                </a:lnTo>
                <a:lnTo>
                  <a:pt x="1852" y="15978"/>
                </a:lnTo>
                <a:lnTo>
                  <a:pt x="2047" y="16002"/>
                </a:lnTo>
                <a:lnTo>
                  <a:pt x="2266" y="16026"/>
                </a:lnTo>
                <a:lnTo>
                  <a:pt x="2266" y="16026"/>
                </a:lnTo>
                <a:lnTo>
                  <a:pt x="2534" y="16002"/>
                </a:lnTo>
                <a:lnTo>
                  <a:pt x="2777" y="15929"/>
                </a:lnTo>
                <a:lnTo>
                  <a:pt x="2997" y="15832"/>
                </a:lnTo>
                <a:lnTo>
                  <a:pt x="3191" y="15661"/>
                </a:lnTo>
                <a:lnTo>
                  <a:pt x="3191" y="15661"/>
                </a:lnTo>
                <a:lnTo>
                  <a:pt x="3362" y="15466"/>
                </a:lnTo>
                <a:lnTo>
                  <a:pt x="3484" y="15247"/>
                </a:lnTo>
                <a:lnTo>
                  <a:pt x="3557" y="15052"/>
                </a:lnTo>
                <a:lnTo>
                  <a:pt x="3605" y="14833"/>
                </a:lnTo>
                <a:lnTo>
                  <a:pt x="3679" y="14614"/>
                </a:lnTo>
                <a:lnTo>
                  <a:pt x="3752" y="14419"/>
                </a:lnTo>
                <a:lnTo>
                  <a:pt x="3849" y="14200"/>
                </a:lnTo>
                <a:lnTo>
                  <a:pt x="4019" y="14029"/>
                </a:lnTo>
                <a:lnTo>
                  <a:pt x="4019" y="14029"/>
                </a:lnTo>
                <a:lnTo>
                  <a:pt x="4287" y="13786"/>
                </a:lnTo>
                <a:lnTo>
                  <a:pt x="4531" y="13591"/>
                </a:lnTo>
                <a:lnTo>
                  <a:pt x="4750" y="13493"/>
                </a:lnTo>
                <a:lnTo>
                  <a:pt x="4945" y="13445"/>
                </a:lnTo>
                <a:lnTo>
                  <a:pt x="5140" y="13445"/>
                </a:lnTo>
                <a:lnTo>
                  <a:pt x="5310" y="13493"/>
                </a:lnTo>
                <a:lnTo>
                  <a:pt x="5481" y="13615"/>
                </a:lnTo>
                <a:lnTo>
                  <a:pt x="5651" y="13737"/>
                </a:lnTo>
                <a:lnTo>
                  <a:pt x="5822" y="13932"/>
                </a:lnTo>
                <a:lnTo>
                  <a:pt x="5992" y="14127"/>
                </a:lnTo>
                <a:lnTo>
                  <a:pt x="6358" y="14614"/>
                </a:lnTo>
                <a:lnTo>
                  <a:pt x="6796" y="15150"/>
                </a:lnTo>
                <a:lnTo>
                  <a:pt x="7039" y="15442"/>
                </a:lnTo>
                <a:lnTo>
                  <a:pt x="7307" y="15734"/>
                </a:lnTo>
                <a:lnTo>
                  <a:pt x="7307" y="15734"/>
                </a:lnTo>
                <a:lnTo>
                  <a:pt x="7454" y="15856"/>
                </a:lnTo>
                <a:lnTo>
                  <a:pt x="7648" y="15953"/>
                </a:lnTo>
                <a:lnTo>
                  <a:pt x="7819" y="16002"/>
                </a:lnTo>
                <a:lnTo>
                  <a:pt x="8014" y="16026"/>
                </a:lnTo>
                <a:lnTo>
                  <a:pt x="8014" y="16026"/>
                </a:lnTo>
                <a:lnTo>
                  <a:pt x="8111" y="16002"/>
                </a:lnTo>
                <a:lnTo>
                  <a:pt x="8257" y="15929"/>
                </a:lnTo>
                <a:lnTo>
                  <a:pt x="8720" y="15661"/>
                </a:lnTo>
                <a:lnTo>
                  <a:pt x="8988" y="15491"/>
                </a:lnTo>
                <a:lnTo>
                  <a:pt x="9280" y="15271"/>
                </a:lnTo>
                <a:lnTo>
                  <a:pt x="9597" y="15052"/>
                </a:lnTo>
                <a:lnTo>
                  <a:pt x="9889" y="14784"/>
                </a:lnTo>
                <a:lnTo>
                  <a:pt x="10157" y="14516"/>
                </a:lnTo>
                <a:lnTo>
                  <a:pt x="10400" y="14224"/>
                </a:lnTo>
                <a:lnTo>
                  <a:pt x="10595" y="13932"/>
                </a:lnTo>
                <a:lnTo>
                  <a:pt x="10668" y="13786"/>
                </a:lnTo>
                <a:lnTo>
                  <a:pt x="10717" y="13615"/>
                </a:lnTo>
                <a:lnTo>
                  <a:pt x="10766" y="13469"/>
                </a:lnTo>
                <a:lnTo>
                  <a:pt x="10790" y="13323"/>
                </a:lnTo>
                <a:lnTo>
                  <a:pt x="10790" y="13177"/>
                </a:lnTo>
                <a:lnTo>
                  <a:pt x="10766" y="13006"/>
                </a:lnTo>
                <a:lnTo>
                  <a:pt x="10717" y="12860"/>
                </a:lnTo>
                <a:lnTo>
                  <a:pt x="10644" y="12714"/>
                </a:lnTo>
                <a:lnTo>
                  <a:pt x="10547" y="12568"/>
                </a:lnTo>
                <a:lnTo>
                  <a:pt x="10425" y="12422"/>
                </a:lnTo>
                <a:lnTo>
                  <a:pt x="10425" y="12422"/>
                </a:lnTo>
                <a:lnTo>
                  <a:pt x="10230" y="12276"/>
                </a:lnTo>
                <a:lnTo>
                  <a:pt x="10035" y="12178"/>
                </a:lnTo>
                <a:lnTo>
                  <a:pt x="9840" y="12105"/>
                </a:lnTo>
                <a:lnTo>
                  <a:pt x="9621" y="12032"/>
                </a:lnTo>
                <a:lnTo>
                  <a:pt x="9402" y="11983"/>
                </a:lnTo>
                <a:lnTo>
                  <a:pt x="9183" y="11886"/>
                </a:lnTo>
                <a:lnTo>
                  <a:pt x="8988" y="11789"/>
                </a:lnTo>
                <a:lnTo>
                  <a:pt x="8793" y="11618"/>
                </a:lnTo>
                <a:lnTo>
                  <a:pt x="8793" y="11618"/>
                </a:lnTo>
                <a:lnTo>
                  <a:pt x="8623" y="11423"/>
                </a:lnTo>
                <a:lnTo>
                  <a:pt x="8525" y="11204"/>
                </a:lnTo>
                <a:lnTo>
                  <a:pt x="8452" y="10961"/>
                </a:lnTo>
                <a:lnTo>
                  <a:pt x="8428" y="10668"/>
                </a:lnTo>
                <a:lnTo>
                  <a:pt x="8428" y="10668"/>
                </a:lnTo>
                <a:lnTo>
                  <a:pt x="8452" y="10473"/>
                </a:lnTo>
                <a:lnTo>
                  <a:pt x="8476" y="10254"/>
                </a:lnTo>
                <a:lnTo>
                  <a:pt x="8549" y="10059"/>
                </a:lnTo>
                <a:lnTo>
                  <a:pt x="8623" y="9865"/>
                </a:lnTo>
                <a:lnTo>
                  <a:pt x="8720" y="9670"/>
                </a:lnTo>
                <a:lnTo>
                  <a:pt x="8842" y="9475"/>
                </a:lnTo>
                <a:lnTo>
                  <a:pt x="8988" y="9304"/>
                </a:lnTo>
                <a:lnTo>
                  <a:pt x="9134" y="9134"/>
                </a:lnTo>
                <a:lnTo>
                  <a:pt x="9134" y="9134"/>
                </a:lnTo>
                <a:lnTo>
                  <a:pt x="9304" y="8988"/>
                </a:lnTo>
                <a:lnTo>
                  <a:pt x="9475" y="8866"/>
                </a:lnTo>
                <a:lnTo>
                  <a:pt x="9645" y="8744"/>
                </a:lnTo>
                <a:lnTo>
                  <a:pt x="9840" y="8622"/>
                </a:lnTo>
                <a:lnTo>
                  <a:pt x="10035" y="8549"/>
                </a:lnTo>
                <a:lnTo>
                  <a:pt x="10254" y="8476"/>
                </a:lnTo>
                <a:lnTo>
                  <a:pt x="10474" y="8452"/>
                </a:lnTo>
                <a:lnTo>
                  <a:pt x="10668" y="8428"/>
                </a:lnTo>
                <a:lnTo>
                  <a:pt x="10668" y="8428"/>
                </a:lnTo>
                <a:lnTo>
                  <a:pt x="10936" y="8452"/>
                </a:lnTo>
                <a:lnTo>
                  <a:pt x="11180" y="8525"/>
                </a:lnTo>
                <a:lnTo>
                  <a:pt x="11423" y="8622"/>
                </a:lnTo>
                <a:lnTo>
                  <a:pt x="11618" y="8793"/>
                </a:lnTo>
                <a:lnTo>
                  <a:pt x="11618" y="8793"/>
                </a:lnTo>
                <a:lnTo>
                  <a:pt x="11789" y="8988"/>
                </a:lnTo>
                <a:lnTo>
                  <a:pt x="11910" y="9207"/>
                </a:lnTo>
                <a:lnTo>
                  <a:pt x="11984" y="9426"/>
                </a:lnTo>
                <a:lnTo>
                  <a:pt x="12057" y="9645"/>
                </a:lnTo>
                <a:lnTo>
                  <a:pt x="12105" y="9840"/>
                </a:lnTo>
                <a:lnTo>
                  <a:pt x="12178" y="10035"/>
                </a:lnTo>
                <a:lnTo>
                  <a:pt x="12276" y="10230"/>
                </a:lnTo>
                <a:lnTo>
                  <a:pt x="12422" y="10425"/>
                </a:lnTo>
                <a:lnTo>
                  <a:pt x="12422" y="10425"/>
                </a:lnTo>
                <a:lnTo>
                  <a:pt x="12568" y="10547"/>
                </a:lnTo>
                <a:lnTo>
                  <a:pt x="12714" y="10644"/>
                </a:lnTo>
                <a:lnTo>
                  <a:pt x="12860" y="10717"/>
                </a:lnTo>
                <a:lnTo>
                  <a:pt x="13006" y="10766"/>
                </a:lnTo>
                <a:lnTo>
                  <a:pt x="13177" y="10790"/>
                </a:lnTo>
                <a:lnTo>
                  <a:pt x="13323" y="10790"/>
                </a:lnTo>
                <a:lnTo>
                  <a:pt x="13469" y="10766"/>
                </a:lnTo>
                <a:lnTo>
                  <a:pt x="13615" y="10717"/>
                </a:lnTo>
                <a:lnTo>
                  <a:pt x="13786" y="10668"/>
                </a:lnTo>
                <a:lnTo>
                  <a:pt x="13932" y="10595"/>
                </a:lnTo>
                <a:lnTo>
                  <a:pt x="14224" y="10400"/>
                </a:lnTo>
                <a:lnTo>
                  <a:pt x="14516" y="10157"/>
                </a:lnTo>
                <a:lnTo>
                  <a:pt x="14784" y="9889"/>
                </a:lnTo>
                <a:lnTo>
                  <a:pt x="15052" y="9597"/>
                </a:lnTo>
                <a:lnTo>
                  <a:pt x="15271" y="9280"/>
                </a:lnTo>
                <a:lnTo>
                  <a:pt x="15491" y="8988"/>
                </a:lnTo>
                <a:lnTo>
                  <a:pt x="15661" y="8720"/>
                </a:lnTo>
                <a:lnTo>
                  <a:pt x="15929" y="8257"/>
                </a:lnTo>
                <a:lnTo>
                  <a:pt x="16002" y="8111"/>
                </a:lnTo>
                <a:lnTo>
                  <a:pt x="16026" y="8014"/>
                </a:lnTo>
                <a:lnTo>
                  <a:pt x="16026" y="8014"/>
                </a:lnTo>
                <a:lnTo>
                  <a:pt x="16002" y="7819"/>
                </a:lnTo>
                <a:lnTo>
                  <a:pt x="15953" y="7648"/>
                </a:lnTo>
                <a:lnTo>
                  <a:pt x="15856" y="7453"/>
                </a:lnTo>
                <a:lnTo>
                  <a:pt x="15734" y="7307"/>
                </a:lnTo>
                <a:lnTo>
                  <a:pt x="15734" y="7307"/>
                </a:lnTo>
                <a:lnTo>
                  <a:pt x="15442" y="7039"/>
                </a:lnTo>
                <a:lnTo>
                  <a:pt x="15150" y="6796"/>
                </a:lnTo>
                <a:lnTo>
                  <a:pt x="14614" y="6357"/>
                </a:lnTo>
                <a:lnTo>
                  <a:pt x="14127" y="5992"/>
                </a:lnTo>
                <a:lnTo>
                  <a:pt x="13932" y="5822"/>
                </a:lnTo>
                <a:lnTo>
                  <a:pt x="13737" y="5651"/>
                </a:lnTo>
                <a:lnTo>
                  <a:pt x="13615" y="5481"/>
                </a:lnTo>
                <a:lnTo>
                  <a:pt x="13494" y="5310"/>
                </a:lnTo>
                <a:lnTo>
                  <a:pt x="13445" y="5140"/>
                </a:lnTo>
                <a:lnTo>
                  <a:pt x="13445" y="4945"/>
                </a:lnTo>
                <a:lnTo>
                  <a:pt x="13494" y="4750"/>
                </a:lnTo>
                <a:lnTo>
                  <a:pt x="13591" y="4531"/>
                </a:lnTo>
                <a:lnTo>
                  <a:pt x="13761" y="4287"/>
                </a:lnTo>
                <a:lnTo>
                  <a:pt x="14029" y="4019"/>
                </a:lnTo>
                <a:lnTo>
                  <a:pt x="14029" y="4019"/>
                </a:lnTo>
                <a:close/>
              </a:path>
            </a:pathLst>
          </a:custGeom>
          <a:noFill/>
          <a:ln cap="rnd" cmpd="sng" w="1217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161" name="Google Shape;161;p9"/>
          <p:cNvGrpSpPr/>
          <p:nvPr/>
        </p:nvGrpSpPr>
        <p:grpSpPr>
          <a:xfrm>
            <a:off x="154025" y="438904"/>
            <a:ext cx="508851" cy="478711"/>
            <a:chOff x="5972700" y="2330200"/>
            <a:chExt cx="411625" cy="387275"/>
          </a:xfrm>
        </p:grpSpPr>
        <p:sp>
          <p:nvSpPr>
            <p:cNvPr id="162" name="Google Shape;162;p9"/>
            <p:cNvSpPr/>
            <p:nvPr/>
          </p:nvSpPr>
          <p:spPr>
            <a:xfrm>
              <a:off x="5972700" y="2476950"/>
              <a:ext cx="98050" cy="219825"/>
            </a:xfrm>
            <a:custGeom>
              <a:rect b="b" l="l" r="r" t="t"/>
              <a:pathLst>
                <a:path extrusionOk="0" fill="none" h="8793" w="3922">
                  <a:moveTo>
                    <a:pt x="0" y="0"/>
                  </a:moveTo>
                  <a:lnTo>
                    <a:pt x="0" y="8792"/>
                  </a:lnTo>
                  <a:lnTo>
                    <a:pt x="3921" y="8792"/>
                  </a:lnTo>
                  <a:lnTo>
                    <a:pt x="3921" y="0"/>
                  </a:lnTo>
                  <a:lnTo>
                    <a:pt x="0" y="0"/>
                  </a:lnTo>
                  <a:close/>
                  <a:moveTo>
                    <a:pt x="2411" y="2411"/>
                  </a:moveTo>
                  <a:lnTo>
                    <a:pt x="2411" y="2411"/>
                  </a:lnTo>
                  <a:lnTo>
                    <a:pt x="2265" y="2387"/>
                  </a:lnTo>
                  <a:lnTo>
                    <a:pt x="2143" y="2363"/>
                  </a:lnTo>
                  <a:lnTo>
                    <a:pt x="2022" y="2290"/>
                  </a:lnTo>
                  <a:lnTo>
                    <a:pt x="1924" y="2216"/>
                  </a:lnTo>
                  <a:lnTo>
                    <a:pt x="1827" y="2095"/>
                  </a:lnTo>
                  <a:lnTo>
                    <a:pt x="1754" y="1973"/>
                  </a:lnTo>
                  <a:lnTo>
                    <a:pt x="1729" y="1851"/>
                  </a:lnTo>
                  <a:lnTo>
                    <a:pt x="1705" y="1705"/>
                  </a:lnTo>
                  <a:lnTo>
                    <a:pt x="1705" y="1705"/>
                  </a:lnTo>
                  <a:lnTo>
                    <a:pt x="1729" y="1559"/>
                  </a:lnTo>
                  <a:lnTo>
                    <a:pt x="1754" y="1437"/>
                  </a:lnTo>
                  <a:lnTo>
                    <a:pt x="1827" y="1315"/>
                  </a:lnTo>
                  <a:lnTo>
                    <a:pt x="1924" y="1218"/>
                  </a:lnTo>
                  <a:lnTo>
                    <a:pt x="2022" y="1120"/>
                  </a:lnTo>
                  <a:lnTo>
                    <a:pt x="2143" y="1072"/>
                  </a:lnTo>
                  <a:lnTo>
                    <a:pt x="2265" y="1023"/>
                  </a:lnTo>
                  <a:lnTo>
                    <a:pt x="2411" y="999"/>
                  </a:lnTo>
                  <a:lnTo>
                    <a:pt x="2411" y="999"/>
                  </a:lnTo>
                  <a:lnTo>
                    <a:pt x="2557" y="1023"/>
                  </a:lnTo>
                  <a:lnTo>
                    <a:pt x="2679" y="1072"/>
                  </a:lnTo>
                  <a:lnTo>
                    <a:pt x="2801" y="1120"/>
                  </a:lnTo>
                  <a:lnTo>
                    <a:pt x="2898" y="1218"/>
                  </a:lnTo>
                  <a:lnTo>
                    <a:pt x="2996" y="1315"/>
                  </a:lnTo>
                  <a:lnTo>
                    <a:pt x="3069" y="1437"/>
                  </a:lnTo>
                  <a:lnTo>
                    <a:pt x="3093" y="1559"/>
                  </a:lnTo>
                  <a:lnTo>
                    <a:pt x="3118" y="1705"/>
                  </a:lnTo>
                  <a:lnTo>
                    <a:pt x="3118" y="1705"/>
                  </a:lnTo>
                  <a:lnTo>
                    <a:pt x="3093" y="1851"/>
                  </a:lnTo>
                  <a:lnTo>
                    <a:pt x="3069" y="1973"/>
                  </a:lnTo>
                  <a:lnTo>
                    <a:pt x="2996" y="2095"/>
                  </a:lnTo>
                  <a:lnTo>
                    <a:pt x="2898" y="2216"/>
                  </a:lnTo>
                  <a:lnTo>
                    <a:pt x="2801" y="2290"/>
                  </a:lnTo>
                  <a:lnTo>
                    <a:pt x="2679" y="2363"/>
                  </a:lnTo>
                  <a:lnTo>
                    <a:pt x="2557" y="2387"/>
                  </a:lnTo>
                  <a:lnTo>
                    <a:pt x="2411" y="2411"/>
                  </a:lnTo>
                  <a:lnTo>
                    <a:pt x="2411" y="2411"/>
                  </a:lnTo>
                  <a:close/>
                </a:path>
              </a:pathLst>
            </a:custGeom>
            <a:noFill/>
            <a:ln cap="rnd" cmpd="sng" w="1217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3" name="Google Shape;163;p9"/>
            <p:cNvSpPr/>
            <p:nvPr/>
          </p:nvSpPr>
          <p:spPr>
            <a:xfrm>
              <a:off x="6078025" y="2330200"/>
              <a:ext cx="306300" cy="387275"/>
            </a:xfrm>
            <a:custGeom>
              <a:rect b="b" l="l" r="r" t="t"/>
              <a:pathLst>
                <a:path extrusionOk="0" fill="none" h="15491" w="12252">
                  <a:moveTo>
                    <a:pt x="1" y="13396"/>
                  </a:moveTo>
                  <a:lnTo>
                    <a:pt x="1511" y="13396"/>
                  </a:lnTo>
                  <a:lnTo>
                    <a:pt x="1511" y="13396"/>
                  </a:lnTo>
                  <a:lnTo>
                    <a:pt x="1998" y="13639"/>
                  </a:lnTo>
                  <a:lnTo>
                    <a:pt x="2680" y="13932"/>
                  </a:lnTo>
                  <a:lnTo>
                    <a:pt x="3556" y="14273"/>
                  </a:lnTo>
                  <a:lnTo>
                    <a:pt x="4531" y="14638"/>
                  </a:lnTo>
                  <a:lnTo>
                    <a:pt x="5578" y="14955"/>
                  </a:lnTo>
                  <a:lnTo>
                    <a:pt x="6114" y="15101"/>
                  </a:lnTo>
                  <a:lnTo>
                    <a:pt x="6650" y="15222"/>
                  </a:lnTo>
                  <a:lnTo>
                    <a:pt x="7161" y="15344"/>
                  </a:lnTo>
                  <a:lnTo>
                    <a:pt x="7672" y="15417"/>
                  </a:lnTo>
                  <a:lnTo>
                    <a:pt x="8135" y="15466"/>
                  </a:lnTo>
                  <a:lnTo>
                    <a:pt x="8598" y="15490"/>
                  </a:lnTo>
                  <a:lnTo>
                    <a:pt x="8598" y="15490"/>
                  </a:lnTo>
                  <a:lnTo>
                    <a:pt x="9377" y="15490"/>
                  </a:lnTo>
                  <a:lnTo>
                    <a:pt x="9791" y="15466"/>
                  </a:lnTo>
                  <a:lnTo>
                    <a:pt x="10181" y="15417"/>
                  </a:lnTo>
                  <a:lnTo>
                    <a:pt x="10522" y="15320"/>
                  </a:lnTo>
                  <a:lnTo>
                    <a:pt x="10692" y="15271"/>
                  </a:lnTo>
                  <a:lnTo>
                    <a:pt x="10814" y="15222"/>
                  </a:lnTo>
                  <a:lnTo>
                    <a:pt x="10936" y="15149"/>
                  </a:lnTo>
                  <a:lnTo>
                    <a:pt x="11033" y="15052"/>
                  </a:lnTo>
                  <a:lnTo>
                    <a:pt x="11082" y="14955"/>
                  </a:lnTo>
                  <a:lnTo>
                    <a:pt x="11131" y="14833"/>
                  </a:lnTo>
                  <a:lnTo>
                    <a:pt x="11204" y="14126"/>
                  </a:lnTo>
                  <a:lnTo>
                    <a:pt x="11204" y="14126"/>
                  </a:lnTo>
                  <a:lnTo>
                    <a:pt x="11180" y="13956"/>
                  </a:lnTo>
                  <a:lnTo>
                    <a:pt x="11131" y="13810"/>
                  </a:lnTo>
                  <a:lnTo>
                    <a:pt x="11033" y="13664"/>
                  </a:lnTo>
                  <a:lnTo>
                    <a:pt x="10887" y="13542"/>
                  </a:lnTo>
                  <a:lnTo>
                    <a:pt x="10887" y="13542"/>
                  </a:lnTo>
                  <a:lnTo>
                    <a:pt x="11009" y="13518"/>
                  </a:lnTo>
                  <a:lnTo>
                    <a:pt x="11131" y="13469"/>
                  </a:lnTo>
                  <a:lnTo>
                    <a:pt x="11253" y="13420"/>
                  </a:lnTo>
                  <a:lnTo>
                    <a:pt x="11350" y="13323"/>
                  </a:lnTo>
                  <a:lnTo>
                    <a:pt x="11423" y="13225"/>
                  </a:lnTo>
                  <a:lnTo>
                    <a:pt x="11496" y="13104"/>
                  </a:lnTo>
                  <a:lnTo>
                    <a:pt x="11545" y="12957"/>
                  </a:lnTo>
                  <a:lnTo>
                    <a:pt x="11569" y="12836"/>
                  </a:lnTo>
                  <a:lnTo>
                    <a:pt x="11642" y="11959"/>
                  </a:lnTo>
                  <a:lnTo>
                    <a:pt x="11642" y="11959"/>
                  </a:lnTo>
                  <a:lnTo>
                    <a:pt x="11642" y="11837"/>
                  </a:lnTo>
                  <a:lnTo>
                    <a:pt x="11642" y="11740"/>
                  </a:lnTo>
                  <a:lnTo>
                    <a:pt x="11618" y="11618"/>
                  </a:lnTo>
                  <a:lnTo>
                    <a:pt x="11569" y="11521"/>
                  </a:lnTo>
                  <a:lnTo>
                    <a:pt x="11447" y="11350"/>
                  </a:lnTo>
                  <a:lnTo>
                    <a:pt x="11374" y="11277"/>
                  </a:lnTo>
                  <a:lnTo>
                    <a:pt x="11301" y="11204"/>
                  </a:lnTo>
                  <a:lnTo>
                    <a:pt x="11301" y="11204"/>
                  </a:lnTo>
                  <a:lnTo>
                    <a:pt x="11423" y="11180"/>
                  </a:lnTo>
                  <a:lnTo>
                    <a:pt x="11521" y="11131"/>
                  </a:lnTo>
                  <a:lnTo>
                    <a:pt x="11618" y="11058"/>
                  </a:lnTo>
                  <a:lnTo>
                    <a:pt x="11715" y="10960"/>
                  </a:lnTo>
                  <a:lnTo>
                    <a:pt x="11788" y="10863"/>
                  </a:lnTo>
                  <a:lnTo>
                    <a:pt x="11837" y="10766"/>
                  </a:lnTo>
                  <a:lnTo>
                    <a:pt x="11886" y="10644"/>
                  </a:lnTo>
                  <a:lnTo>
                    <a:pt x="11910" y="10498"/>
                  </a:lnTo>
                  <a:lnTo>
                    <a:pt x="11983" y="9645"/>
                  </a:lnTo>
                  <a:lnTo>
                    <a:pt x="11983" y="9645"/>
                  </a:lnTo>
                  <a:lnTo>
                    <a:pt x="11983" y="9523"/>
                  </a:lnTo>
                  <a:lnTo>
                    <a:pt x="11983" y="9402"/>
                  </a:lnTo>
                  <a:lnTo>
                    <a:pt x="11959" y="9280"/>
                  </a:lnTo>
                  <a:lnTo>
                    <a:pt x="11910" y="9182"/>
                  </a:lnTo>
                  <a:lnTo>
                    <a:pt x="11861" y="9085"/>
                  </a:lnTo>
                  <a:lnTo>
                    <a:pt x="11788" y="9012"/>
                  </a:lnTo>
                  <a:lnTo>
                    <a:pt x="11715" y="8939"/>
                  </a:lnTo>
                  <a:lnTo>
                    <a:pt x="11618" y="8866"/>
                  </a:lnTo>
                  <a:lnTo>
                    <a:pt x="11618" y="8866"/>
                  </a:lnTo>
                  <a:lnTo>
                    <a:pt x="11715" y="8841"/>
                  </a:lnTo>
                  <a:lnTo>
                    <a:pt x="11813" y="8768"/>
                  </a:lnTo>
                  <a:lnTo>
                    <a:pt x="11910" y="8695"/>
                  </a:lnTo>
                  <a:lnTo>
                    <a:pt x="11983" y="8622"/>
                  </a:lnTo>
                  <a:lnTo>
                    <a:pt x="12056" y="8525"/>
                  </a:lnTo>
                  <a:lnTo>
                    <a:pt x="12105" y="8427"/>
                  </a:lnTo>
                  <a:lnTo>
                    <a:pt x="12129" y="8306"/>
                  </a:lnTo>
                  <a:lnTo>
                    <a:pt x="12154" y="8184"/>
                  </a:lnTo>
                  <a:lnTo>
                    <a:pt x="12251" y="7307"/>
                  </a:lnTo>
                  <a:lnTo>
                    <a:pt x="12251" y="7307"/>
                  </a:lnTo>
                  <a:lnTo>
                    <a:pt x="12227" y="7185"/>
                  </a:lnTo>
                  <a:lnTo>
                    <a:pt x="12202" y="7064"/>
                  </a:lnTo>
                  <a:lnTo>
                    <a:pt x="12154" y="6966"/>
                  </a:lnTo>
                  <a:lnTo>
                    <a:pt x="12105" y="6869"/>
                  </a:lnTo>
                  <a:lnTo>
                    <a:pt x="12032" y="6771"/>
                  </a:lnTo>
                  <a:lnTo>
                    <a:pt x="11935" y="6698"/>
                  </a:lnTo>
                  <a:lnTo>
                    <a:pt x="11715" y="6552"/>
                  </a:lnTo>
                  <a:lnTo>
                    <a:pt x="11472" y="6430"/>
                  </a:lnTo>
                  <a:lnTo>
                    <a:pt x="11180" y="6333"/>
                  </a:lnTo>
                  <a:lnTo>
                    <a:pt x="10863" y="6260"/>
                  </a:lnTo>
                  <a:lnTo>
                    <a:pt x="10546" y="6211"/>
                  </a:lnTo>
                  <a:lnTo>
                    <a:pt x="10546" y="6211"/>
                  </a:lnTo>
                  <a:lnTo>
                    <a:pt x="9864" y="6114"/>
                  </a:lnTo>
                  <a:lnTo>
                    <a:pt x="8817" y="6016"/>
                  </a:lnTo>
                  <a:lnTo>
                    <a:pt x="7575" y="5943"/>
                  </a:lnTo>
                  <a:lnTo>
                    <a:pt x="6309" y="5870"/>
                  </a:lnTo>
                  <a:lnTo>
                    <a:pt x="6309" y="5870"/>
                  </a:lnTo>
                  <a:lnTo>
                    <a:pt x="6479" y="5578"/>
                  </a:lnTo>
                  <a:lnTo>
                    <a:pt x="6625" y="5237"/>
                  </a:lnTo>
                  <a:lnTo>
                    <a:pt x="6771" y="4872"/>
                  </a:lnTo>
                  <a:lnTo>
                    <a:pt x="6869" y="4482"/>
                  </a:lnTo>
                  <a:lnTo>
                    <a:pt x="6966" y="4092"/>
                  </a:lnTo>
                  <a:lnTo>
                    <a:pt x="7064" y="3678"/>
                  </a:lnTo>
                  <a:lnTo>
                    <a:pt x="7161" y="2875"/>
                  </a:lnTo>
                  <a:lnTo>
                    <a:pt x="7234" y="2144"/>
                  </a:lnTo>
                  <a:lnTo>
                    <a:pt x="7283" y="1535"/>
                  </a:lnTo>
                  <a:lnTo>
                    <a:pt x="7283" y="975"/>
                  </a:lnTo>
                  <a:lnTo>
                    <a:pt x="7283" y="975"/>
                  </a:lnTo>
                  <a:lnTo>
                    <a:pt x="7283" y="804"/>
                  </a:lnTo>
                  <a:lnTo>
                    <a:pt x="7210" y="609"/>
                  </a:lnTo>
                  <a:lnTo>
                    <a:pt x="7137" y="463"/>
                  </a:lnTo>
                  <a:lnTo>
                    <a:pt x="7015" y="317"/>
                  </a:lnTo>
                  <a:lnTo>
                    <a:pt x="6869" y="171"/>
                  </a:lnTo>
                  <a:lnTo>
                    <a:pt x="6698" y="98"/>
                  </a:lnTo>
                  <a:lnTo>
                    <a:pt x="6503" y="25"/>
                  </a:lnTo>
                  <a:lnTo>
                    <a:pt x="6309" y="1"/>
                  </a:lnTo>
                  <a:lnTo>
                    <a:pt x="6309" y="1"/>
                  </a:lnTo>
                  <a:lnTo>
                    <a:pt x="5943" y="25"/>
                  </a:lnTo>
                  <a:lnTo>
                    <a:pt x="5700" y="74"/>
                  </a:lnTo>
                  <a:lnTo>
                    <a:pt x="5505" y="147"/>
                  </a:lnTo>
                  <a:lnTo>
                    <a:pt x="5359" y="220"/>
                  </a:lnTo>
                  <a:lnTo>
                    <a:pt x="5359" y="220"/>
                  </a:lnTo>
                  <a:lnTo>
                    <a:pt x="4969" y="1462"/>
                  </a:lnTo>
                  <a:lnTo>
                    <a:pt x="4774" y="2022"/>
                  </a:lnTo>
                  <a:lnTo>
                    <a:pt x="4579" y="2534"/>
                  </a:lnTo>
                  <a:lnTo>
                    <a:pt x="4385" y="2996"/>
                  </a:lnTo>
                  <a:lnTo>
                    <a:pt x="4190" y="3386"/>
                  </a:lnTo>
                  <a:lnTo>
                    <a:pt x="4019" y="3678"/>
                  </a:lnTo>
                  <a:lnTo>
                    <a:pt x="3873" y="3922"/>
                  </a:lnTo>
                  <a:lnTo>
                    <a:pt x="3873" y="3922"/>
                  </a:lnTo>
                  <a:lnTo>
                    <a:pt x="3654" y="4141"/>
                  </a:lnTo>
                  <a:lnTo>
                    <a:pt x="3313" y="4482"/>
                  </a:lnTo>
                  <a:lnTo>
                    <a:pt x="2509" y="5237"/>
                  </a:lnTo>
                  <a:lnTo>
                    <a:pt x="1438" y="6211"/>
                  </a:lnTo>
                  <a:lnTo>
                    <a:pt x="1" y="6211"/>
                  </a:lnTo>
                </a:path>
              </a:pathLst>
            </a:custGeom>
            <a:noFill/>
            <a:ln cap="rnd" cmpd="sng" w="1217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64" name="Google Shape;164;p9"/>
          <p:cNvSpPr txBox="1"/>
          <p:nvPr>
            <p:ph idx="1" type="body"/>
          </p:nvPr>
        </p:nvSpPr>
        <p:spPr>
          <a:xfrm>
            <a:off x="457200" y="4177709"/>
            <a:ext cx="8229600" cy="519600"/>
          </a:xfrm>
          <a:prstGeom prst="rect">
            <a:avLst/>
          </a:prstGeom>
        </p:spPr>
        <p:txBody>
          <a:bodyPr anchorCtr="0" anchor="t" bIns="91425" lIns="91425" spcFirstLastPara="1" rIns="91425" wrap="square" tIns="91425">
            <a:noAutofit/>
          </a:bodyPr>
          <a:lstStyle>
            <a:lvl1pPr indent="-228600" lvl="0" marL="457200" algn="ctr">
              <a:spcBef>
                <a:spcPts val="360"/>
              </a:spcBef>
              <a:spcAft>
                <a:spcPts val="1000"/>
              </a:spcAft>
              <a:buSzPts val="1400"/>
              <a:buNone/>
              <a:defRPr sz="1400"/>
            </a:lvl1pPr>
          </a:lstStyle>
          <a:p/>
        </p:txBody>
      </p:sp>
      <p:sp>
        <p:nvSpPr>
          <p:cNvPr id="165" name="Google Shape;165;p9"/>
          <p:cNvSpPr/>
          <p:nvPr/>
        </p:nvSpPr>
        <p:spPr>
          <a:xfrm>
            <a:off x="7720375" y="103875"/>
            <a:ext cx="626400" cy="626400"/>
          </a:xfrm>
          <a:prstGeom prst="ellipse">
            <a:avLst/>
          </a:prstGeom>
          <a:solidFill>
            <a:srgbClr val="FFB600">
              <a:alpha val="796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166" name="Google Shape;166;p9"/>
          <p:cNvGrpSpPr/>
          <p:nvPr/>
        </p:nvGrpSpPr>
        <p:grpSpPr>
          <a:xfrm>
            <a:off x="7915421" y="229147"/>
            <a:ext cx="236882" cy="375437"/>
            <a:chOff x="6718575" y="2318625"/>
            <a:chExt cx="256950" cy="407375"/>
          </a:xfrm>
        </p:grpSpPr>
        <p:sp>
          <p:nvSpPr>
            <p:cNvPr id="167" name="Google Shape;167;p9"/>
            <p:cNvSpPr/>
            <p:nvPr/>
          </p:nvSpPr>
          <p:spPr>
            <a:xfrm>
              <a:off x="6795900" y="2673600"/>
              <a:ext cx="102300" cy="22550"/>
            </a:xfrm>
            <a:custGeom>
              <a:rect b="b" l="l" r="r" t="t"/>
              <a:pathLst>
                <a:path extrusionOk="0" fill="none" h="902" w="4092">
                  <a:moveTo>
                    <a:pt x="4092" y="902"/>
                  </a:moveTo>
                  <a:lnTo>
                    <a:pt x="4092" y="1"/>
                  </a:lnTo>
                  <a:lnTo>
                    <a:pt x="0" y="1"/>
                  </a:lnTo>
                  <a:lnTo>
                    <a:pt x="0" y="902"/>
                  </a:lnTo>
                  <a:lnTo>
                    <a:pt x="4092" y="902"/>
                  </a:lnTo>
                  <a:close/>
                </a:path>
              </a:pathLst>
            </a:custGeom>
            <a:noFill/>
            <a:ln cap="rnd" cmpd="sng" w="12175">
              <a:solidFill>
                <a:srgbClr val="02BDC7"/>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8" name="Google Shape;168;p9"/>
            <p:cNvSpPr/>
            <p:nvPr/>
          </p:nvSpPr>
          <p:spPr>
            <a:xfrm>
              <a:off x="6795900" y="2650475"/>
              <a:ext cx="102300" cy="22550"/>
            </a:xfrm>
            <a:custGeom>
              <a:rect b="b" l="l" r="r" t="t"/>
              <a:pathLst>
                <a:path extrusionOk="0" fill="none" h="902" w="4092">
                  <a:moveTo>
                    <a:pt x="4092" y="901"/>
                  </a:moveTo>
                  <a:lnTo>
                    <a:pt x="4092" y="0"/>
                  </a:lnTo>
                  <a:lnTo>
                    <a:pt x="0" y="0"/>
                  </a:lnTo>
                  <a:lnTo>
                    <a:pt x="0" y="901"/>
                  </a:lnTo>
                  <a:lnTo>
                    <a:pt x="4092" y="901"/>
                  </a:lnTo>
                  <a:close/>
                </a:path>
              </a:pathLst>
            </a:custGeom>
            <a:noFill/>
            <a:ln cap="rnd" cmpd="sng" w="12175">
              <a:solidFill>
                <a:srgbClr val="02BDC7"/>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9" name="Google Shape;169;p9"/>
            <p:cNvSpPr/>
            <p:nvPr/>
          </p:nvSpPr>
          <p:spPr>
            <a:xfrm>
              <a:off x="6795900" y="2696125"/>
              <a:ext cx="102300" cy="29875"/>
            </a:xfrm>
            <a:custGeom>
              <a:rect b="b" l="l" r="r" t="t"/>
              <a:pathLst>
                <a:path extrusionOk="0" fill="none" h="1195" w="4092">
                  <a:moveTo>
                    <a:pt x="0" y="1"/>
                  </a:moveTo>
                  <a:lnTo>
                    <a:pt x="0" y="171"/>
                  </a:lnTo>
                  <a:lnTo>
                    <a:pt x="0" y="171"/>
                  </a:lnTo>
                  <a:lnTo>
                    <a:pt x="24" y="318"/>
                  </a:lnTo>
                  <a:lnTo>
                    <a:pt x="98" y="464"/>
                  </a:lnTo>
                  <a:lnTo>
                    <a:pt x="195" y="585"/>
                  </a:lnTo>
                  <a:lnTo>
                    <a:pt x="341" y="659"/>
                  </a:lnTo>
                  <a:lnTo>
                    <a:pt x="1875" y="1170"/>
                  </a:lnTo>
                  <a:lnTo>
                    <a:pt x="1875" y="1170"/>
                  </a:lnTo>
                  <a:lnTo>
                    <a:pt x="2046" y="1194"/>
                  </a:lnTo>
                  <a:lnTo>
                    <a:pt x="2046" y="1194"/>
                  </a:lnTo>
                  <a:lnTo>
                    <a:pt x="2216" y="1170"/>
                  </a:lnTo>
                  <a:lnTo>
                    <a:pt x="3751" y="659"/>
                  </a:lnTo>
                  <a:lnTo>
                    <a:pt x="3751" y="659"/>
                  </a:lnTo>
                  <a:lnTo>
                    <a:pt x="3897" y="585"/>
                  </a:lnTo>
                  <a:lnTo>
                    <a:pt x="3994" y="464"/>
                  </a:lnTo>
                  <a:lnTo>
                    <a:pt x="4067" y="318"/>
                  </a:lnTo>
                  <a:lnTo>
                    <a:pt x="4092" y="171"/>
                  </a:lnTo>
                  <a:lnTo>
                    <a:pt x="4092" y="1"/>
                  </a:lnTo>
                  <a:lnTo>
                    <a:pt x="0" y="1"/>
                  </a:lnTo>
                  <a:close/>
                </a:path>
              </a:pathLst>
            </a:custGeom>
            <a:noFill/>
            <a:ln cap="rnd" cmpd="sng" w="12175">
              <a:solidFill>
                <a:srgbClr val="02BDC7"/>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0" name="Google Shape;170;p9"/>
            <p:cNvSpPr/>
            <p:nvPr/>
          </p:nvSpPr>
          <p:spPr>
            <a:xfrm>
              <a:off x="6784925" y="2459275"/>
              <a:ext cx="35350" cy="166875"/>
            </a:xfrm>
            <a:custGeom>
              <a:rect b="b" l="l" r="r" t="t"/>
              <a:pathLst>
                <a:path extrusionOk="0" fill="none" h="6675" w="1414">
                  <a:moveTo>
                    <a:pt x="1413" y="6674"/>
                  </a:moveTo>
                  <a:lnTo>
                    <a:pt x="1413" y="6674"/>
                  </a:lnTo>
                  <a:lnTo>
                    <a:pt x="585" y="2850"/>
                  </a:lnTo>
                  <a:lnTo>
                    <a:pt x="1" y="1"/>
                  </a:lnTo>
                </a:path>
              </a:pathLst>
            </a:custGeom>
            <a:noFill/>
            <a:ln cap="rnd" cmpd="sng" w="12175">
              <a:solidFill>
                <a:srgbClr val="02BDC7"/>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1" name="Google Shape;171;p9"/>
            <p:cNvSpPr/>
            <p:nvPr/>
          </p:nvSpPr>
          <p:spPr>
            <a:xfrm>
              <a:off x="6718575" y="2318625"/>
              <a:ext cx="256950" cy="307525"/>
            </a:xfrm>
            <a:custGeom>
              <a:rect b="b" l="l" r="r" t="t"/>
              <a:pathLst>
                <a:path extrusionOk="0" fill="none" h="12301" w="10278">
                  <a:moveTo>
                    <a:pt x="7185" y="12300"/>
                  </a:moveTo>
                  <a:lnTo>
                    <a:pt x="7185" y="12300"/>
                  </a:lnTo>
                  <a:lnTo>
                    <a:pt x="7307" y="11764"/>
                  </a:lnTo>
                  <a:lnTo>
                    <a:pt x="7477" y="11253"/>
                  </a:lnTo>
                  <a:lnTo>
                    <a:pt x="7672" y="10766"/>
                  </a:lnTo>
                  <a:lnTo>
                    <a:pt x="7891" y="10327"/>
                  </a:lnTo>
                  <a:lnTo>
                    <a:pt x="8135" y="9913"/>
                  </a:lnTo>
                  <a:lnTo>
                    <a:pt x="8378" y="9499"/>
                  </a:lnTo>
                  <a:lnTo>
                    <a:pt x="8914" y="8720"/>
                  </a:lnTo>
                  <a:lnTo>
                    <a:pt x="9182" y="8330"/>
                  </a:lnTo>
                  <a:lnTo>
                    <a:pt x="9425" y="7941"/>
                  </a:lnTo>
                  <a:lnTo>
                    <a:pt x="9645" y="7551"/>
                  </a:lnTo>
                  <a:lnTo>
                    <a:pt x="9864" y="7113"/>
                  </a:lnTo>
                  <a:lnTo>
                    <a:pt x="10034" y="6674"/>
                  </a:lnTo>
                  <a:lnTo>
                    <a:pt x="10156" y="6187"/>
                  </a:lnTo>
                  <a:lnTo>
                    <a:pt x="10229" y="5676"/>
                  </a:lnTo>
                  <a:lnTo>
                    <a:pt x="10253" y="5408"/>
                  </a:lnTo>
                  <a:lnTo>
                    <a:pt x="10278" y="5140"/>
                  </a:lnTo>
                  <a:lnTo>
                    <a:pt x="10278" y="5140"/>
                  </a:lnTo>
                  <a:lnTo>
                    <a:pt x="10229" y="4604"/>
                  </a:lnTo>
                  <a:lnTo>
                    <a:pt x="10156" y="4093"/>
                  </a:lnTo>
                  <a:lnTo>
                    <a:pt x="10034" y="3605"/>
                  </a:lnTo>
                  <a:lnTo>
                    <a:pt x="9864" y="3143"/>
                  </a:lnTo>
                  <a:lnTo>
                    <a:pt x="9645" y="2680"/>
                  </a:lnTo>
                  <a:lnTo>
                    <a:pt x="9401" y="2266"/>
                  </a:lnTo>
                  <a:lnTo>
                    <a:pt x="9084" y="1876"/>
                  </a:lnTo>
                  <a:lnTo>
                    <a:pt x="8768" y="1511"/>
                  </a:lnTo>
                  <a:lnTo>
                    <a:pt x="8402" y="1170"/>
                  </a:lnTo>
                  <a:lnTo>
                    <a:pt x="8013" y="878"/>
                  </a:lnTo>
                  <a:lnTo>
                    <a:pt x="7574" y="634"/>
                  </a:lnTo>
                  <a:lnTo>
                    <a:pt x="7136" y="415"/>
                  </a:lnTo>
                  <a:lnTo>
                    <a:pt x="6673" y="244"/>
                  </a:lnTo>
                  <a:lnTo>
                    <a:pt x="6162" y="98"/>
                  </a:lnTo>
                  <a:lnTo>
                    <a:pt x="5675" y="25"/>
                  </a:lnTo>
                  <a:lnTo>
                    <a:pt x="5139" y="1"/>
                  </a:lnTo>
                  <a:lnTo>
                    <a:pt x="5139" y="1"/>
                  </a:lnTo>
                  <a:lnTo>
                    <a:pt x="4603" y="25"/>
                  </a:lnTo>
                  <a:lnTo>
                    <a:pt x="4116" y="98"/>
                  </a:lnTo>
                  <a:lnTo>
                    <a:pt x="3605" y="244"/>
                  </a:lnTo>
                  <a:lnTo>
                    <a:pt x="3142" y="415"/>
                  </a:lnTo>
                  <a:lnTo>
                    <a:pt x="2703" y="634"/>
                  </a:lnTo>
                  <a:lnTo>
                    <a:pt x="2265" y="878"/>
                  </a:lnTo>
                  <a:lnTo>
                    <a:pt x="1875" y="1170"/>
                  </a:lnTo>
                  <a:lnTo>
                    <a:pt x="1510" y="1511"/>
                  </a:lnTo>
                  <a:lnTo>
                    <a:pt x="1193" y="1876"/>
                  </a:lnTo>
                  <a:lnTo>
                    <a:pt x="877" y="2266"/>
                  </a:lnTo>
                  <a:lnTo>
                    <a:pt x="633" y="2680"/>
                  </a:lnTo>
                  <a:lnTo>
                    <a:pt x="414" y="3143"/>
                  </a:lnTo>
                  <a:lnTo>
                    <a:pt x="244" y="3605"/>
                  </a:lnTo>
                  <a:lnTo>
                    <a:pt x="122" y="4093"/>
                  </a:lnTo>
                  <a:lnTo>
                    <a:pt x="49" y="4604"/>
                  </a:lnTo>
                  <a:lnTo>
                    <a:pt x="0" y="5140"/>
                  </a:lnTo>
                  <a:lnTo>
                    <a:pt x="0" y="5140"/>
                  </a:lnTo>
                  <a:lnTo>
                    <a:pt x="24" y="5408"/>
                  </a:lnTo>
                  <a:lnTo>
                    <a:pt x="49" y="5676"/>
                  </a:lnTo>
                  <a:lnTo>
                    <a:pt x="122" y="6187"/>
                  </a:lnTo>
                  <a:lnTo>
                    <a:pt x="244" y="6674"/>
                  </a:lnTo>
                  <a:lnTo>
                    <a:pt x="414" y="7113"/>
                  </a:lnTo>
                  <a:lnTo>
                    <a:pt x="633" y="7551"/>
                  </a:lnTo>
                  <a:lnTo>
                    <a:pt x="852" y="7941"/>
                  </a:lnTo>
                  <a:lnTo>
                    <a:pt x="1096" y="8330"/>
                  </a:lnTo>
                  <a:lnTo>
                    <a:pt x="1364" y="8720"/>
                  </a:lnTo>
                  <a:lnTo>
                    <a:pt x="1900" y="9499"/>
                  </a:lnTo>
                  <a:lnTo>
                    <a:pt x="2143" y="9913"/>
                  </a:lnTo>
                  <a:lnTo>
                    <a:pt x="2387" y="10327"/>
                  </a:lnTo>
                  <a:lnTo>
                    <a:pt x="2606" y="10766"/>
                  </a:lnTo>
                  <a:lnTo>
                    <a:pt x="2801" y="11253"/>
                  </a:lnTo>
                  <a:lnTo>
                    <a:pt x="2971" y="11764"/>
                  </a:lnTo>
                  <a:lnTo>
                    <a:pt x="3093" y="12300"/>
                  </a:lnTo>
                </a:path>
              </a:pathLst>
            </a:custGeom>
            <a:noFill/>
            <a:ln cap="rnd" cmpd="sng" w="12175">
              <a:solidFill>
                <a:srgbClr val="02BDC7"/>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2" name="Google Shape;172;p9"/>
            <p:cNvSpPr/>
            <p:nvPr/>
          </p:nvSpPr>
          <p:spPr>
            <a:xfrm>
              <a:off x="6873825" y="2459275"/>
              <a:ext cx="35350" cy="166875"/>
            </a:xfrm>
            <a:custGeom>
              <a:rect b="b" l="l" r="r" t="t"/>
              <a:pathLst>
                <a:path extrusionOk="0" fill="none" h="6675" w="1414">
                  <a:moveTo>
                    <a:pt x="1413" y="1"/>
                  </a:moveTo>
                  <a:lnTo>
                    <a:pt x="1413" y="1"/>
                  </a:lnTo>
                  <a:lnTo>
                    <a:pt x="829" y="2850"/>
                  </a:lnTo>
                  <a:lnTo>
                    <a:pt x="1" y="6674"/>
                  </a:lnTo>
                </a:path>
              </a:pathLst>
            </a:custGeom>
            <a:noFill/>
            <a:ln cap="rnd" cmpd="sng" w="12175">
              <a:solidFill>
                <a:srgbClr val="02BDC7"/>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3" name="Google Shape;173;p9"/>
            <p:cNvSpPr/>
            <p:nvPr/>
          </p:nvSpPr>
          <p:spPr>
            <a:xfrm>
              <a:off x="6801975" y="2453200"/>
              <a:ext cx="90150" cy="19500"/>
            </a:xfrm>
            <a:custGeom>
              <a:rect b="b" l="l" r="r" t="t"/>
              <a:pathLst>
                <a:path extrusionOk="0" fill="none" h="780" w="3606">
                  <a:moveTo>
                    <a:pt x="1" y="73"/>
                  </a:moveTo>
                  <a:lnTo>
                    <a:pt x="829" y="780"/>
                  </a:lnTo>
                  <a:lnTo>
                    <a:pt x="1657" y="73"/>
                  </a:lnTo>
                  <a:lnTo>
                    <a:pt x="1657" y="73"/>
                  </a:lnTo>
                  <a:lnTo>
                    <a:pt x="1730" y="25"/>
                  </a:lnTo>
                  <a:lnTo>
                    <a:pt x="1803" y="0"/>
                  </a:lnTo>
                  <a:lnTo>
                    <a:pt x="1876" y="25"/>
                  </a:lnTo>
                  <a:lnTo>
                    <a:pt x="1949" y="73"/>
                  </a:lnTo>
                  <a:lnTo>
                    <a:pt x="2777" y="780"/>
                  </a:lnTo>
                  <a:lnTo>
                    <a:pt x="3605" y="73"/>
                  </a:lnTo>
                </a:path>
              </a:pathLst>
            </a:custGeom>
            <a:noFill/>
            <a:ln cap="rnd" cmpd="sng" w="12175">
              <a:solidFill>
                <a:srgbClr val="02BDC7"/>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4" name="Google Shape;174;p9"/>
            <p:cNvSpPr/>
            <p:nvPr/>
          </p:nvSpPr>
          <p:spPr>
            <a:xfrm>
              <a:off x="6795900" y="2628550"/>
              <a:ext cx="102300" cy="25"/>
            </a:xfrm>
            <a:custGeom>
              <a:rect b="b" l="l" r="r" t="t"/>
              <a:pathLst>
                <a:path extrusionOk="0" fill="none" h="1" w="4092">
                  <a:moveTo>
                    <a:pt x="0" y="1"/>
                  </a:moveTo>
                  <a:lnTo>
                    <a:pt x="4092" y="1"/>
                  </a:lnTo>
                </a:path>
              </a:pathLst>
            </a:custGeom>
            <a:noFill/>
            <a:ln cap="rnd" cmpd="sng" w="12175">
              <a:solidFill>
                <a:srgbClr val="02BDC7"/>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75" name="Google Shape;175;p9"/>
          <p:cNvSpPr txBox="1"/>
          <p:nvPr>
            <p:ph idx="12" type="sldNum"/>
          </p:nvPr>
        </p:nvSpPr>
        <p:spPr>
          <a:xfrm>
            <a:off x="8117984" y="4303688"/>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176" name="Shape 176"/>
        <p:cNvGrpSpPr/>
        <p:nvPr/>
      </p:nvGrpSpPr>
      <p:grpSpPr>
        <a:xfrm>
          <a:off x="0" y="0"/>
          <a:ext cx="0" cy="0"/>
          <a:chOff x="0" y="0"/>
          <a:chExt cx="0" cy="0"/>
        </a:xfrm>
      </p:grpSpPr>
      <p:sp>
        <p:nvSpPr>
          <p:cNvPr id="177" name="Google Shape;177;p10"/>
          <p:cNvSpPr/>
          <p:nvPr/>
        </p:nvSpPr>
        <p:spPr>
          <a:xfrm>
            <a:off x="407150" y="407075"/>
            <a:ext cx="8329800" cy="43293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8" name="Google Shape;178;p10"/>
          <p:cNvSpPr/>
          <p:nvPr/>
        </p:nvSpPr>
        <p:spPr>
          <a:xfrm>
            <a:off x="-117275" y="847257"/>
            <a:ext cx="605400" cy="605400"/>
          </a:xfrm>
          <a:prstGeom prst="ellipse">
            <a:avLst/>
          </a:prstGeom>
          <a:solidFill>
            <a:srgbClr val="02BDC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9" name="Google Shape;179;p10"/>
          <p:cNvSpPr/>
          <p:nvPr/>
        </p:nvSpPr>
        <p:spPr>
          <a:xfrm>
            <a:off x="217850" y="171250"/>
            <a:ext cx="1054200" cy="1054200"/>
          </a:xfrm>
          <a:prstGeom prst="ellipse">
            <a:avLst/>
          </a:prstGeom>
          <a:solidFill>
            <a:srgbClr val="FFB600">
              <a:alpha val="796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0" name="Google Shape;180;p10"/>
          <p:cNvSpPr/>
          <p:nvPr/>
        </p:nvSpPr>
        <p:spPr>
          <a:xfrm>
            <a:off x="1156976" y="-137274"/>
            <a:ext cx="398700" cy="398700"/>
          </a:xfrm>
          <a:prstGeom prst="ellipse">
            <a:avLst/>
          </a:prstGeom>
          <a:solidFill>
            <a:srgbClr val="FF975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1" name="Google Shape;181;p10"/>
          <p:cNvSpPr/>
          <p:nvPr/>
        </p:nvSpPr>
        <p:spPr>
          <a:xfrm>
            <a:off x="1397225" y="337514"/>
            <a:ext cx="136800" cy="136800"/>
          </a:xfrm>
          <a:prstGeom prst="ellipse">
            <a:avLst/>
          </a:prstGeom>
          <a:solidFill>
            <a:srgbClr val="02BDC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2" name="Google Shape;182;p10"/>
          <p:cNvSpPr/>
          <p:nvPr/>
        </p:nvSpPr>
        <p:spPr>
          <a:xfrm>
            <a:off x="488128" y="1334485"/>
            <a:ext cx="213000" cy="213000"/>
          </a:xfrm>
          <a:prstGeom prst="ellipse">
            <a:avLst/>
          </a:prstGeom>
          <a:solidFill>
            <a:srgbClr val="FC406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3" name="Google Shape;183;p10"/>
          <p:cNvSpPr/>
          <p:nvPr/>
        </p:nvSpPr>
        <p:spPr>
          <a:xfrm>
            <a:off x="7847950" y="4168079"/>
            <a:ext cx="1097700" cy="1097700"/>
          </a:xfrm>
          <a:prstGeom prst="ellipse">
            <a:avLst/>
          </a:prstGeom>
          <a:solidFill>
            <a:srgbClr val="02BDC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4" name="Google Shape;184;p10"/>
          <p:cNvSpPr/>
          <p:nvPr/>
        </p:nvSpPr>
        <p:spPr>
          <a:xfrm>
            <a:off x="8507494" y="2981146"/>
            <a:ext cx="774600" cy="774600"/>
          </a:xfrm>
          <a:prstGeom prst="ellipse">
            <a:avLst/>
          </a:prstGeom>
          <a:solidFill>
            <a:srgbClr val="FC406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5" name="Google Shape;185;p10"/>
          <p:cNvSpPr/>
          <p:nvPr/>
        </p:nvSpPr>
        <p:spPr>
          <a:xfrm>
            <a:off x="8094101" y="3973940"/>
            <a:ext cx="413400" cy="413400"/>
          </a:xfrm>
          <a:prstGeom prst="ellipse">
            <a:avLst/>
          </a:prstGeom>
          <a:solidFill>
            <a:srgbClr val="FC4540">
              <a:alpha val="788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6" name="Google Shape;186;p10"/>
          <p:cNvSpPr/>
          <p:nvPr/>
        </p:nvSpPr>
        <p:spPr>
          <a:xfrm>
            <a:off x="8622049" y="3872635"/>
            <a:ext cx="213000" cy="213000"/>
          </a:xfrm>
          <a:prstGeom prst="ellipse">
            <a:avLst/>
          </a:prstGeom>
          <a:solidFill>
            <a:srgbClr val="FF975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7" name="Google Shape;187;p10"/>
          <p:cNvSpPr/>
          <p:nvPr/>
        </p:nvSpPr>
        <p:spPr>
          <a:xfrm>
            <a:off x="7550022" y="4801658"/>
            <a:ext cx="213000" cy="213000"/>
          </a:xfrm>
          <a:prstGeom prst="ellipse">
            <a:avLst/>
          </a:prstGeom>
          <a:solidFill>
            <a:srgbClr val="FFB6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8" name="Google Shape;188;p10"/>
          <p:cNvSpPr/>
          <p:nvPr/>
        </p:nvSpPr>
        <p:spPr>
          <a:xfrm>
            <a:off x="7325661" y="4674667"/>
            <a:ext cx="93900" cy="93900"/>
          </a:xfrm>
          <a:prstGeom prst="ellipse">
            <a:avLst/>
          </a:prstGeom>
          <a:solidFill>
            <a:srgbClr val="02BDC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9" name="Google Shape;189;p10"/>
          <p:cNvSpPr/>
          <p:nvPr/>
        </p:nvSpPr>
        <p:spPr>
          <a:xfrm>
            <a:off x="258289" y="1577100"/>
            <a:ext cx="93900" cy="93900"/>
          </a:xfrm>
          <a:prstGeom prst="ellipse">
            <a:avLst/>
          </a:prstGeom>
          <a:solidFill>
            <a:srgbClr val="FFB6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0" name="Google Shape;190;p10"/>
          <p:cNvSpPr/>
          <p:nvPr/>
        </p:nvSpPr>
        <p:spPr>
          <a:xfrm>
            <a:off x="8726411" y="3200065"/>
            <a:ext cx="336767" cy="336767"/>
          </a:xfrm>
          <a:custGeom>
            <a:rect b="b" l="l" r="r" t="t"/>
            <a:pathLst>
              <a:path extrusionOk="0" fill="none" h="16027" w="16027">
                <a:moveTo>
                  <a:pt x="14029" y="4019"/>
                </a:moveTo>
                <a:lnTo>
                  <a:pt x="14029" y="4019"/>
                </a:lnTo>
                <a:lnTo>
                  <a:pt x="14200" y="3849"/>
                </a:lnTo>
                <a:lnTo>
                  <a:pt x="14395" y="3752"/>
                </a:lnTo>
                <a:lnTo>
                  <a:pt x="14614" y="3678"/>
                </a:lnTo>
                <a:lnTo>
                  <a:pt x="14809" y="3630"/>
                </a:lnTo>
                <a:lnTo>
                  <a:pt x="15028" y="3581"/>
                </a:lnTo>
                <a:lnTo>
                  <a:pt x="15247" y="3484"/>
                </a:lnTo>
                <a:lnTo>
                  <a:pt x="15442" y="3362"/>
                </a:lnTo>
                <a:lnTo>
                  <a:pt x="15661" y="3191"/>
                </a:lnTo>
                <a:lnTo>
                  <a:pt x="15661" y="3191"/>
                </a:lnTo>
                <a:lnTo>
                  <a:pt x="15832" y="2997"/>
                </a:lnTo>
                <a:lnTo>
                  <a:pt x="15929" y="2777"/>
                </a:lnTo>
                <a:lnTo>
                  <a:pt x="16002" y="2534"/>
                </a:lnTo>
                <a:lnTo>
                  <a:pt x="16026" y="2266"/>
                </a:lnTo>
                <a:lnTo>
                  <a:pt x="16026" y="2266"/>
                </a:lnTo>
                <a:lnTo>
                  <a:pt x="16002" y="2047"/>
                </a:lnTo>
                <a:lnTo>
                  <a:pt x="15978" y="1827"/>
                </a:lnTo>
                <a:lnTo>
                  <a:pt x="15905" y="1633"/>
                </a:lnTo>
                <a:lnTo>
                  <a:pt x="15807" y="1413"/>
                </a:lnTo>
                <a:lnTo>
                  <a:pt x="15710" y="1243"/>
                </a:lnTo>
                <a:lnTo>
                  <a:pt x="15588" y="1048"/>
                </a:lnTo>
                <a:lnTo>
                  <a:pt x="15466" y="878"/>
                </a:lnTo>
                <a:lnTo>
                  <a:pt x="15320" y="707"/>
                </a:lnTo>
                <a:lnTo>
                  <a:pt x="15320" y="707"/>
                </a:lnTo>
                <a:lnTo>
                  <a:pt x="15150" y="561"/>
                </a:lnTo>
                <a:lnTo>
                  <a:pt x="14979" y="439"/>
                </a:lnTo>
                <a:lnTo>
                  <a:pt x="14784" y="317"/>
                </a:lnTo>
                <a:lnTo>
                  <a:pt x="14590" y="196"/>
                </a:lnTo>
                <a:lnTo>
                  <a:pt x="14395" y="123"/>
                </a:lnTo>
                <a:lnTo>
                  <a:pt x="14175" y="50"/>
                </a:lnTo>
                <a:lnTo>
                  <a:pt x="13981" y="25"/>
                </a:lnTo>
                <a:lnTo>
                  <a:pt x="13761" y="1"/>
                </a:lnTo>
                <a:lnTo>
                  <a:pt x="13761" y="1"/>
                </a:lnTo>
                <a:lnTo>
                  <a:pt x="13494" y="25"/>
                </a:lnTo>
                <a:lnTo>
                  <a:pt x="13250" y="98"/>
                </a:lnTo>
                <a:lnTo>
                  <a:pt x="13031" y="196"/>
                </a:lnTo>
                <a:lnTo>
                  <a:pt x="12836" y="366"/>
                </a:lnTo>
                <a:lnTo>
                  <a:pt x="12836" y="366"/>
                </a:lnTo>
                <a:lnTo>
                  <a:pt x="12665" y="561"/>
                </a:lnTo>
                <a:lnTo>
                  <a:pt x="12544" y="780"/>
                </a:lnTo>
                <a:lnTo>
                  <a:pt x="12471" y="975"/>
                </a:lnTo>
                <a:lnTo>
                  <a:pt x="12422" y="1194"/>
                </a:lnTo>
                <a:lnTo>
                  <a:pt x="12349" y="1413"/>
                </a:lnTo>
                <a:lnTo>
                  <a:pt x="12276" y="1608"/>
                </a:lnTo>
                <a:lnTo>
                  <a:pt x="12178" y="1827"/>
                </a:lnTo>
                <a:lnTo>
                  <a:pt x="12008" y="1998"/>
                </a:lnTo>
                <a:lnTo>
                  <a:pt x="12008" y="1998"/>
                </a:lnTo>
                <a:lnTo>
                  <a:pt x="11740" y="2266"/>
                </a:lnTo>
                <a:lnTo>
                  <a:pt x="11496" y="2436"/>
                </a:lnTo>
                <a:lnTo>
                  <a:pt x="11277" y="2534"/>
                </a:lnTo>
                <a:lnTo>
                  <a:pt x="11082" y="2582"/>
                </a:lnTo>
                <a:lnTo>
                  <a:pt x="10888" y="2582"/>
                </a:lnTo>
                <a:lnTo>
                  <a:pt x="10717" y="2534"/>
                </a:lnTo>
                <a:lnTo>
                  <a:pt x="10547" y="2412"/>
                </a:lnTo>
                <a:lnTo>
                  <a:pt x="10376" y="2290"/>
                </a:lnTo>
                <a:lnTo>
                  <a:pt x="10206" y="2095"/>
                </a:lnTo>
                <a:lnTo>
                  <a:pt x="10035" y="1901"/>
                </a:lnTo>
                <a:lnTo>
                  <a:pt x="9670" y="1413"/>
                </a:lnTo>
                <a:lnTo>
                  <a:pt x="9231" y="878"/>
                </a:lnTo>
                <a:lnTo>
                  <a:pt x="8988" y="585"/>
                </a:lnTo>
                <a:lnTo>
                  <a:pt x="8720" y="293"/>
                </a:lnTo>
                <a:lnTo>
                  <a:pt x="8720" y="293"/>
                </a:lnTo>
                <a:lnTo>
                  <a:pt x="8574" y="171"/>
                </a:lnTo>
                <a:lnTo>
                  <a:pt x="8379" y="74"/>
                </a:lnTo>
                <a:lnTo>
                  <a:pt x="8209" y="25"/>
                </a:lnTo>
                <a:lnTo>
                  <a:pt x="8014" y="1"/>
                </a:lnTo>
                <a:lnTo>
                  <a:pt x="8014" y="1"/>
                </a:lnTo>
                <a:lnTo>
                  <a:pt x="7916" y="25"/>
                </a:lnTo>
                <a:lnTo>
                  <a:pt x="7770" y="98"/>
                </a:lnTo>
                <a:lnTo>
                  <a:pt x="7307" y="366"/>
                </a:lnTo>
                <a:lnTo>
                  <a:pt x="7039" y="537"/>
                </a:lnTo>
                <a:lnTo>
                  <a:pt x="6747" y="756"/>
                </a:lnTo>
                <a:lnTo>
                  <a:pt x="6431" y="975"/>
                </a:lnTo>
                <a:lnTo>
                  <a:pt x="6138" y="1243"/>
                </a:lnTo>
                <a:lnTo>
                  <a:pt x="5870" y="1511"/>
                </a:lnTo>
                <a:lnTo>
                  <a:pt x="5627" y="1803"/>
                </a:lnTo>
                <a:lnTo>
                  <a:pt x="5432" y="2095"/>
                </a:lnTo>
                <a:lnTo>
                  <a:pt x="5359" y="2242"/>
                </a:lnTo>
                <a:lnTo>
                  <a:pt x="5310" y="2412"/>
                </a:lnTo>
                <a:lnTo>
                  <a:pt x="5262" y="2558"/>
                </a:lnTo>
                <a:lnTo>
                  <a:pt x="5237" y="2704"/>
                </a:lnTo>
                <a:lnTo>
                  <a:pt x="5237" y="2850"/>
                </a:lnTo>
                <a:lnTo>
                  <a:pt x="5262" y="3021"/>
                </a:lnTo>
                <a:lnTo>
                  <a:pt x="5310" y="3167"/>
                </a:lnTo>
                <a:lnTo>
                  <a:pt x="5383" y="3313"/>
                </a:lnTo>
                <a:lnTo>
                  <a:pt x="5481" y="3459"/>
                </a:lnTo>
                <a:lnTo>
                  <a:pt x="5603" y="3605"/>
                </a:lnTo>
                <a:lnTo>
                  <a:pt x="5603" y="3605"/>
                </a:lnTo>
                <a:lnTo>
                  <a:pt x="5797" y="3752"/>
                </a:lnTo>
                <a:lnTo>
                  <a:pt x="5992" y="3849"/>
                </a:lnTo>
                <a:lnTo>
                  <a:pt x="6187" y="3946"/>
                </a:lnTo>
                <a:lnTo>
                  <a:pt x="6406" y="3995"/>
                </a:lnTo>
                <a:lnTo>
                  <a:pt x="6625" y="4044"/>
                </a:lnTo>
                <a:lnTo>
                  <a:pt x="6845" y="4141"/>
                </a:lnTo>
                <a:lnTo>
                  <a:pt x="7039" y="4239"/>
                </a:lnTo>
                <a:lnTo>
                  <a:pt x="7234" y="4409"/>
                </a:lnTo>
                <a:lnTo>
                  <a:pt x="7234" y="4409"/>
                </a:lnTo>
                <a:lnTo>
                  <a:pt x="7405" y="4604"/>
                </a:lnTo>
                <a:lnTo>
                  <a:pt x="7502" y="4823"/>
                </a:lnTo>
                <a:lnTo>
                  <a:pt x="7575" y="5067"/>
                </a:lnTo>
                <a:lnTo>
                  <a:pt x="7600" y="5359"/>
                </a:lnTo>
                <a:lnTo>
                  <a:pt x="7600" y="5359"/>
                </a:lnTo>
                <a:lnTo>
                  <a:pt x="7575" y="5554"/>
                </a:lnTo>
                <a:lnTo>
                  <a:pt x="7551" y="5773"/>
                </a:lnTo>
                <a:lnTo>
                  <a:pt x="7478" y="5968"/>
                </a:lnTo>
                <a:lnTo>
                  <a:pt x="7405" y="6163"/>
                </a:lnTo>
                <a:lnTo>
                  <a:pt x="7307" y="6357"/>
                </a:lnTo>
                <a:lnTo>
                  <a:pt x="7186" y="6552"/>
                </a:lnTo>
                <a:lnTo>
                  <a:pt x="7039" y="6723"/>
                </a:lnTo>
                <a:lnTo>
                  <a:pt x="6893" y="6893"/>
                </a:lnTo>
                <a:lnTo>
                  <a:pt x="6893" y="6893"/>
                </a:lnTo>
                <a:lnTo>
                  <a:pt x="6723" y="7039"/>
                </a:lnTo>
                <a:lnTo>
                  <a:pt x="6552" y="7186"/>
                </a:lnTo>
                <a:lnTo>
                  <a:pt x="6382" y="7283"/>
                </a:lnTo>
                <a:lnTo>
                  <a:pt x="6187" y="7405"/>
                </a:lnTo>
                <a:lnTo>
                  <a:pt x="5992" y="7478"/>
                </a:lnTo>
                <a:lnTo>
                  <a:pt x="5773" y="7551"/>
                </a:lnTo>
                <a:lnTo>
                  <a:pt x="5554" y="7575"/>
                </a:lnTo>
                <a:lnTo>
                  <a:pt x="5359" y="7600"/>
                </a:lnTo>
                <a:lnTo>
                  <a:pt x="5359" y="7600"/>
                </a:lnTo>
                <a:lnTo>
                  <a:pt x="5091" y="7575"/>
                </a:lnTo>
                <a:lnTo>
                  <a:pt x="4848" y="7502"/>
                </a:lnTo>
                <a:lnTo>
                  <a:pt x="4604" y="7405"/>
                </a:lnTo>
                <a:lnTo>
                  <a:pt x="4409" y="7234"/>
                </a:lnTo>
                <a:lnTo>
                  <a:pt x="4409" y="7234"/>
                </a:lnTo>
                <a:lnTo>
                  <a:pt x="4239" y="7039"/>
                </a:lnTo>
                <a:lnTo>
                  <a:pt x="4117" y="6820"/>
                </a:lnTo>
                <a:lnTo>
                  <a:pt x="4044" y="6601"/>
                </a:lnTo>
                <a:lnTo>
                  <a:pt x="3971" y="6382"/>
                </a:lnTo>
                <a:lnTo>
                  <a:pt x="3922" y="6187"/>
                </a:lnTo>
                <a:lnTo>
                  <a:pt x="3849" y="5992"/>
                </a:lnTo>
                <a:lnTo>
                  <a:pt x="3752" y="5797"/>
                </a:lnTo>
                <a:lnTo>
                  <a:pt x="3605" y="5602"/>
                </a:lnTo>
                <a:lnTo>
                  <a:pt x="3605" y="5602"/>
                </a:lnTo>
                <a:lnTo>
                  <a:pt x="3459" y="5481"/>
                </a:lnTo>
                <a:lnTo>
                  <a:pt x="3313" y="5383"/>
                </a:lnTo>
                <a:lnTo>
                  <a:pt x="3167" y="5310"/>
                </a:lnTo>
                <a:lnTo>
                  <a:pt x="3021" y="5262"/>
                </a:lnTo>
                <a:lnTo>
                  <a:pt x="2850" y="5237"/>
                </a:lnTo>
                <a:lnTo>
                  <a:pt x="2704" y="5237"/>
                </a:lnTo>
                <a:lnTo>
                  <a:pt x="2558" y="5262"/>
                </a:lnTo>
                <a:lnTo>
                  <a:pt x="2412" y="5310"/>
                </a:lnTo>
                <a:lnTo>
                  <a:pt x="2242" y="5359"/>
                </a:lnTo>
                <a:lnTo>
                  <a:pt x="2095" y="5432"/>
                </a:lnTo>
                <a:lnTo>
                  <a:pt x="1803" y="5627"/>
                </a:lnTo>
                <a:lnTo>
                  <a:pt x="1511" y="5870"/>
                </a:lnTo>
                <a:lnTo>
                  <a:pt x="1243" y="6138"/>
                </a:lnTo>
                <a:lnTo>
                  <a:pt x="975" y="6431"/>
                </a:lnTo>
                <a:lnTo>
                  <a:pt x="756" y="6747"/>
                </a:lnTo>
                <a:lnTo>
                  <a:pt x="537" y="7039"/>
                </a:lnTo>
                <a:lnTo>
                  <a:pt x="366" y="7307"/>
                </a:lnTo>
                <a:lnTo>
                  <a:pt x="98" y="7770"/>
                </a:lnTo>
                <a:lnTo>
                  <a:pt x="25" y="7916"/>
                </a:lnTo>
                <a:lnTo>
                  <a:pt x="1" y="8014"/>
                </a:lnTo>
                <a:lnTo>
                  <a:pt x="1" y="8014"/>
                </a:lnTo>
                <a:lnTo>
                  <a:pt x="25" y="8208"/>
                </a:lnTo>
                <a:lnTo>
                  <a:pt x="74" y="8379"/>
                </a:lnTo>
                <a:lnTo>
                  <a:pt x="171" y="8574"/>
                </a:lnTo>
                <a:lnTo>
                  <a:pt x="293" y="8720"/>
                </a:lnTo>
                <a:lnTo>
                  <a:pt x="293" y="8720"/>
                </a:lnTo>
                <a:lnTo>
                  <a:pt x="585" y="8988"/>
                </a:lnTo>
                <a:lnTo>
                  <a:pt x="878" y="9231"/>
                </a:lnTo>
                <a:lnTo>
                  <a:pt x="1413" y="9670"/>
                </a:lnTo>
                <a:lnTo>
                  <a:pt x="1901" y="10035"/>
                </a:lnTo>
                <a:lnTo>
                  <a:pt x="2095" y="10206"/>
                </a:lnTo>
                <a:lnTo>
                  <a:pt x="2290" y="10376"/>
                </a:lnTo>
                <a:lnTo>
                  <a:pt x="2412" y="10547"/>
                </a:lnTo>
                <a:lnTo>
                  <a:pt x="2534" y="10717"/>
                </a:lnTo>
                <a:lnTo>
                  <a:pt x="2583" y="10888"/>
                </a:lnTo>
                <a:lnTo>
                  <a:pt x="2583" y="11082"/>
                </a:lnTo>
                <a:lnTo>
                  <a:pt x="2534" y="11277"/>
                </a:lnTo>
                <a:lnTo>
                  <a:pt x="2436" y="11496"/>
                </a:lnTo>
                <a:lnTo>
                  <a:pt x="2266" y="11740"/>
                </a:lnTo>
                <a:lnTo>
                  <a:pt x="1998" y="12008"/>
                </a:lnTo>
                <a:lnTo>
                  <a:pt x="1998" y="12008"/>
                </a:lnTo>
                <a:lnTo>
                  <a:pt x="1828" y="12178"/>
                </a:lnTo>
                <a:lnTo>
                  <a:pt x="1633" y="12276"/>
                </a:lnTo>
                <a:lnTo>
                  <a:pt x="1413" y="12349"/>
                </a:lnTo>
                <a:lnTo>
                  <a:pt x="1219" y="12398"/>
                </a:lnTo>
                <a:lnTo>
                  <a:pt x="999" y="12446"/>
                </a:lnTo>
                <a:lnTo>
                  <a:pt x="780" y="12544"/>
                </a:lnTo>
                <a:lnTo>
                  <a:pt x="585" y="12665"/>
                </a:lnTo>
                <a:lnTo>
                  <a:pt x="366" y="12836"/>
                </a:lnTo>
                <a:lnTo>
                  <a:pt x="366" y="12836"/>
                </a:lnTo>
                <a:lnTo>
                  <a:pt x="196" y="13031"/>
                </a:lnTo>
                <a:lnTo>
                  <a:pt x="98" y="13250"/>
                </a:lnTo>
                <a:lnTo>
                  <a:pt x="25" y="13493"/>
                </a:lnTo>
                <a:lnTo>
                  <a:pt x="1" y="13761"/>
                </a:lnTo>
                <a:lnTo>
                  <a:pt x="1" y="13761"/>
                </a:lnTo>
                <a:lnTo>
                  <a:pt x="25" y="13981"/>
                </a:lnTo>
                <a:lnTo>
                  <a:pt x="50" y="14200"/>
                </a:lnTo>
                <a:lnTo>
                  <a:pt x="123" y="14395"/>
                </a:lnTo>
                <a:lnTo>
                  <a:pt x="220" y="14614"/>
                </a:lnTo>
                <a:lnTo>
                  <a:pt x="318" y="14784"/>
                </a:lnTo>
                <a:lnTo>
                  <a:pt x="439" y="14979"/>
                </a:lnTo>
                <a:lnTo>
                  <a:pt x="561" y="15150"/>
                </a:lnTo>
                <a:lnTo>
                  <a:pt x="707" y="15320"/>
                </a:lnTo>
                <a:lnTo>
                  <a:pt x="707" y="15320"/>
                </a:lnTo>
                <a:lnTo>
                  <a:pt x="878" y="15466"/>
                </a:lnTo>
                <a:lnTo>
                  <a:pt x="1048" y="15588"/>
                </a:lnTo>
                <a:lnTo>
                  <a:pt x="1243" y="15710"/>
                </a:lnTo>
                <a:lnTo>
                  <a:pt x="1438" y="15832"/>
                </a:lnTo>
                <a:lnTo>
                  <a:pt x="1633" y="15905"/>
                </a:lnTo>
                <a:lnTo>
                  <a:pt x="1852" y="15978"/>
                </a:lnTo>
                <a:lnTo>
                  <a:pt x="2047" y="16002"/>
                </a:lnTo>
                <a:lnTo>
                  <a:pt x="2266" y="16026"/>
                </a:lnTo>
                <a:lnTo>
                  <a:pt x="2266" y="16026"/>
                </a:lnTo>
                <a:lnTo>
                  <a:pt x="2534" y="16002"/>
                </a:lnTo>
                <a:lnTo>
                  <a:pt x="2777" y="15929"/>
                </a:lnTo>
                <a:lnTo>
                  <a:pt x="2997" y="15832"/>
                </a:lnTo>
                <a:lnTo>
                  <a:pt x="3191" y="15661"/>
                </a:lnTo>
                <a:lnTo>
                  <a:pt x="3191" y="15661"/>
                </a:lnTo>
                <a:lnTo>
                  <a:pt x="3362" y="15466"/>
                </a:lnTo>
                <a:lnTo>
                  <a:pt x="3484" y="15247"/>
                </a:lnTo>
                <a:lnTo>
                  <a:pt x="3557" y="15052"/>
                </a:lnTo>
                <a:lnTo>
                  <a:pt x="3605" y="14833"/>
                </a:lnTo>
                <a:lnTo>
                  <a:pt x="3679" y="14614"/>
                </a:lnTo>
                <a:lnTo>
                  <a:pt x="3752" y="14419"/>
                </a:lnTo>
                <a:lnTo>
                  <a:pt x="3849" y="14200"/>
                </a:lnTo>
                <a:lnTo>
                  <a:pt x="4019" y="14029"/>
                </a:lnTo>
                <a:lnTo>
                  <a:pt x="4019" y="14029"/>
                </a:lnTo>
                <a:lnTo>
                  <a:pt x="4287" y="13786"/>
                </a:lnTo>
                <a:lnTo>
                  <a:pt x="4531" y="13591"/>
                </a:lnTo>
                <a:lnTo>
                  <a:pt x="4750" y="13493"/>
                </a:lnTo>
                <a:lnTo>
                  <a:pt x="4945" y="13445"/>
                </a:lnTo>
                <a:lnTo>
                  <a:pt x="5140" y="13445"/>
                </a:lnTo>
                <a:lnTo>
                  <a:pt x="5310" y="13493"/>
                </a:lnTo>
                <a:lnTo>
                  <a:pt x="5481" y="13615"/>
                </a:lnTo>
                <a:lnTo>
                  <a:pt x="5651" y="13737"/>
                </a:lnTo>
                <a:lnTo>
                  <a:pt x="5822" y="13932"/>
                </a:lnTo>
                <a:lnTo>
                  <a:pt x="5992" y="14127"/>
                </a:lnTo>
                <a:lnTo>
                  <a:pt x="6358" y="14614"/>
                </a:lnTo>
                <a:lnTo>
                  <a:pt x="6796" y="15150"/>
                </a:lnTo>
                <a:lnTo>
                  <a:pt x="7039" y="15442"/>
                </a:lnTo>
                <a:lnTo>
                  <a:pt x="7307" y="15734"/>
                </a:lnTo>
                <a:lnTo>
                  <a:pt x="7307" y="15734"/>
                </a:lnTo>
                <a:lnTo>
                  <a:pt x="7454" y="15856"/>
                </a:lnTo>
                <a:lnTo>
                  <a:pt x="7648" y="15953"/>
                </a:lnTo>
                <a:lnTo>
                  <a:pt x="7819" y="16002"/>
                </a:lnTo>
                <a:lnTo>
                  <a:pt x="8014" y="16026"/>
                </a:lnTo>
                <a:lnTo>
                  <a:pt x="8014" y="16026"/>
                </a:lnTo>
                <a:lnTo>
                  <a:pt x="8111" y="16002"/>
                </a:lnTo>
                <a:lnTo>
                  <a:pt x="8257" y="15929"/>
                </a:lnTo>
                <a:lnTo>
                  <a:pt x="8720" y="15661"/>
                </a:lnTo>
                <a:lnTo>
                  <a:pt x="8988" y="15491"/>
                </a:lnTo>
                <a:lnTo>
                  <a:pt x="9280" y="15271"/>
                </a:lnTo>
                <a:lnTo>
                  <a:pt x="9597" y="15052"/>
                </a:lnTo>
                <a:lnTo>
                  <a:pt x="9889" y="14784"/>
                </a:lnTo>
                <a:lnTo>
                  <a:pt x="10157" y="14516"/>
                </a:lnTo>
                <a:lnTo>
                  <a:pt x="10400" y="14224"/>
                </a:lnTo>
                <a:lnTo>
                  <a:pt x="10595" y="13932"/>
                </a:lnTo>
                <a:lnTo>
                  <a:pt x="10668" y="13786"/>
                </a:lnTo>
                <a:lnTo>
                  <a:pt x="10717" y="13615"/>
                </a:lnTo>
                <a:lnTo>
                  <a:pt x="10766" y="13469"/>
                </a:lnTo>
                <a:lnTo>
                  <a:pt x="10790" y="13323"/>
                </a:lnTo>
                <a:lnTo>
                  <a:pt x="10790" y="13177"/>
                </a:lnTo>
                <a:lnTo>
                  <a:pt x="10766" y="13006"/>
                </a:lnTo>
                <a:lnTo>
                  <a:pt x="10717" y="12860"/>
                </a:lnTo>
                <a:lnTo>
                  <a:pt x="10644" y="12714"/>
                </a:lnTo>
                <a:lnTo>
                  <a:pt x="10547" y="12568"/>
                </a:lnTo>
                <a:lnTo>
                  <a:pt x="10425" y="12422"/>
                </a:lnTo>
                <a:lnTo>
                  <a:pt x="10425" y="12422"/>
                </a:lnTo>
                <a:lnTo>
                  <a:pt x="10230" y="12276"/>
                </a:lnTo>
                <a:lnTo>
                  <a:pt x="10035" y="12178"/>
                </a:lnTo>
                <a:lnTo>
                  <a:pt x="9840" y="12105"/>
                </a:lnTo>
                <a:lnTo>
                  <a:pt x="9621" y="12032"/>
                </a:lnTo>
                <a:lnTo>
                  <a:pt x="9402" y="11983"/>
                </a:lnTo>
                <a:lnTo>
                  <a:pt x="9183" y="11886"/>
                </a:lnTo>
                <a:lnTo>
                  <a:pt x="8988" y="11789"/>
                </a:lnTo>
                <a:lnTo>
                  <a:pt x="8793" y="11618"/>
                </a:lnTo>
                <a:lnTo>
                  <a:pt x="8793" y="11618"/>
                </a:lnTo>
                <a:lnTo>
                  <a:pt x="8623" y="11423"/>
                </a:lnTo>
                <a:lnTo>
                  <a:pt x="8525" y="11204"/>
                </a:lnTo>
                <a:lnTo>
                  <a:pt x="8452" y="10961"/>
                </a:lnTo>
                <a:lnTo>
                  <a:pt x="8428" y="10668"/>
                </a:lnTo>
                <a:lnTo>
                  <a:pt x="8428" y="10668"/>
                </a:lnTo>
                <a:lnTo>
                  <a:pt x="8452" y="10473"/>
                </a:lnTo>
                <a:lnTo>
                  <a:pt x="8476" y="10254"/>
                </a:lnTo>
                <a:lnTo>
                  <a:pt x="8549" y="10059"/>
                </a:lnTo>
                <a:lnTo>
                  <a:pt x="8623" y="9865"/>
                </a:lnTo>
                <a:lnTo>
                  <a:pt x="8720" y="9670"/>
                </a:lnTo>
                <a:lnTo>
                  <a:pt x="8842" y="9475"/>
                </a:lnTo>
                <a:lnTo>
                  <a:pt x="8988" y="9304"/>
                </a:lnTo>
                <a:lnTo>
                  <a:pt x="9134" y="9134"/>
                </a:lnTo>
                <a:lnTo>
                  <a:pt x="9134" y="9134"/>
                </a:lnTo>
                <a:lnTo>
                  <a:pt x="9304" y="8988"/>
                </a:lnTo>
                <a:lnTo>
                  <a:pt x="9475" y="8866"/>
                </a:lnTo>
                <a:lnTo>
                  <a:pt x="9645" y="8744"/>
                </a:lnTo>
                <a:lnTo>
                  <a:pt x="9840" y="8622"/>
                </a:lnTo>
                <a:lnTo>
                  <a:pt x="10035" y="8549"/>
                </a:lnTo>
                <a:lnTo>
                  <a:pt x="10254" y="8476"/>
                </a:lnTo>
                <a:lnTo>
                  <a:pt x="10474" y="8452"/>
                </a:lnTo>
                <a:lnTo>
                  <a:pt x="10668" y="8428"/>
                </a:lnTo>
                <a:lnTo>
                  <a:pt x="10668" y="8428"/>
                </a:lnTo>
                <a:lnTo>
                  <a:pt x="10936" y="8452"/>
                </a:lnTo>
                <a:lnTo>
                  <a:pt x="11180" y="8525"/>
                </a:lnTo>
                <a:lnTo>
                  <a:pt x="11423" y="8622"/>
                </a:lnTo>
                <a:lnTo>
                  <a:pt x="11618" y="8793"/>
                </a:lnTo>
                <a:lnTo>
                  <a:pt x="11618" y="8793"/>
                </a:lnTo>
                <a:lnTo>
                  <a:pt x="11789" y="8988"/>
                </a:lnTo>
                <a:lnTo>
                  <a:pt x="11910" y="9207"/>
                </a:lnTo>
                <a:lnTo>
                  <a:pt x="11984" y="9426"/>
                </a:lnTo>
                <a:lnTo>
                  <a:pt x="12057" y="9645"/>
                </a:lnTo>
                <a:lnTo>
                  <a:pt x="12105" y="9840"/>
                </a:lnTo>
                <a:lnTo>
                  <a:pt x="12178" y="10035"/>
                </a:lnTo>
                <a:lnTo>
                  <a:pt x="12276" y="10230"/>
                </a:lnTo>
                <a:lnTo>
                  <a:pt x="12422" y="10425"/>
                </a:lnTo>
                <a:lnTo>
                  <a:pt x="12422" y="10425"/>
                </a:lnTo>
                <a:lnTo>
                  <a:pt x="12568" y="10547"/>
                </a:lnTo>
                <a:lnTo>
                  <a:pt x="12714" y="10644"/>
                </a:lnTo>
                <a:lnTo>
                  <a:pt x="12860" y="10717"/>
                </a:lnTo>
                <a:lnTo>
                  <a:pt x="13006" y="10766"/>
                </a:lnTo>
                <a:lnTo>
                  <a:pt x="13177" y="10790"/>
                </a:lnTo>
                <a:lnTo>
                  <a:pt x="13323" y="10790"/>
                </a:lnTo>
                <a:lnTo>
                  <a:pt x="13469" y="10766"/>
                </a:lnTo>
                <a:lnTo>
                  <a:pt x="13615" y="10717"/>
                </a:lnTo>
                <a:lnTo>
                  <a:pt x="13786" y="10668"/>
                </a:lnTo>
                <a:lnTo>
                  <a:pt x="13932" y="10595"/>
                </a:lnTo>
                <a:lnTo>
                  <a:pt x="14224" y="10400"/>
                </a:lnTo>
                <a:lnTo>
                  <a:pt x="14516" y="10157"/>
                </a:lnTo>
                <a:lnTo>
                  <a:pt x="14784" y="9889"/>
                </a:lnTo>
                <a:lnTo>
                  <a:pt x="15052" y="9597"/>
                </a:lnTo>
                <a:lnTo>
                  <a:pt x="15271" y="9280"/>
                </a:lnTo>
                <a:lnTo>
                  <a:pt x="15491" y="8988"/>
                </a:lnTo>
                <a:lnTo>
                  <a:pt x="15661" y="8720"/>
                </a:lnTo>
                <a:lnTo>
                  <a:pt x="15929" y="8257"/>
                </a:lnTo>
                <a:lnTo>
                  <a:pt x="16002" y="8111"/>
                </a:lnTo>
                <a:lnTo>
                  <a:pt x="16026" y="8014"/>
                </a:lnTo>
                <a:lnTo>
                  <a:pt x="16026" y="8014"/>
                </a:lnTo>
                <a:lnTo>
                  <a:pt x="16002" y="7819"/>
                </a:lnTo>
                <a:lnTo>
                  <a:pt x="15953" y="7648"/>
                </a:lnTo>
                <a:lnTo>
                  <a:pt x="15856" y="7453"/>
                </a:lnTo>
                <a:lnTo>
                  <a:pt x="15734" y="7307"/>
                </a:lnTo>
                <a:lnTo>
                  <a:pt x="15734" y="7307"/>
                </a:lnTo>
                <a:lnTo>
                  <a:pt x="15442" y="7039"/>
                </a:lnTo>
                <a:lnTo>
                  <a:pt x="15150" y="6796"/>
                </a:lnTo>
                <a:lnTo>
                  <a:pt x="14614" y="6357"/>
                </a:lnTo>
                <a:lnTo>
                  <a:pt x="14127" y="5992"/>
                </a:lnTo>
                <a:lnTo>
                  <a:pt x="13932" y="5822"/>
                </a:lnTo>
                <a:lnTo>
                  <a:pt x="13737" y="5651"/>
                </a:lnTo>
                <a:lnTo>
                  <a:pt x="13615" y="5481"/>
                </a:lnTo>
                <a:lnTo>
                  <a:pt x="13494" y="5310"/>
                </a:lnTo>
                <a:lnTo>
                  <a:pt x="13445" y="5140"/>
                </a:lnTo>
                <a:lnTo>
                  <a:pt x="13445" y="4945"/>
                </a:lnTo>
                <a:lnTo>
                  <a:pt x="13494" y="4750"/>
                </a:lnTo>
                <a:lnTo>
                  <a:pt x="13591" y="4531"/>
                </a:lnTo>
                <a:lnTo>
                  <a:pt x="13761" y="4287"/>
                </a:lnTo>
                <a:lnTo>
                  <a:pt x="14029" y="4019"/>
                </a:lnTo>
                <a:lnTo>
                  <a:pt x="14029" y="4019"/>
                </a:lnTo>
                <a:close/>
              </a:path>
            </a:pathLst>
          </a:custGeom>
          <a:noFill/>
          <a:ln cap="rnd" cmpd="sng" w="12175">
            <a:solidFill>
              <a:srgbClr val="FFB6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191" name="Google Shape;191;p10"/>
          <p:cNvGrpSpPr/>
          <p:nvPr/>
        </p:nvGrpSpPr>
        <p:grpSpPr>
          <a:xfrm>
            <a:off x="8142375" y="4477573"/>
            <a:ext cx="508851" cy="478711"/>
            <a:chOff x="5972700" y="2330200"/>
            <a:chExt cx="411625" cy="387275"/>
          </a:xfrm>
        </p:grpSpPr>
        <p:sp>
          <p:nvSpPr>
            <p:cNvPr id="192" name="Google Shape;192;p10"/>
            <p:cNvSpPr/>
            <p:nvPr/>
          </p:nvSpPr>
          <p:spPr>
            <a:xfrm>
              <a:off x="5972700" y="2476950"/>
              <a:ext cx="98050" cy="219825"/>
            </a:xfrm>
            <a:custGeom>
              <a:rect b="b" l="l" r="r" t="t"/>
              <a:pathLst>
                <a:path extrusionOk="0" fill="none" h="8793" w="3922">
                  <a:moveTo>
                    <a:pt x="0" y="0"/>
                  </a:moveTo>
                  <a:lnTo>
                    <a:pt x="0" y="8792"/>
                  </a:lnTo>
                  <a:lnTo>
                    <a:pt x="3921" y="8792"/>
                  </a:lnTo>
                  <a:lnTo>
                    <a:pt x="3921" y="0"/>
                  </a:lnTo>
                  <a:lnTo>
                    <a:pt x="0" y="0"/>
                  </a:lnTo>
                  <a:close/>
                  <a:moveTo>
                    <a:pt x="2411" y="2411"/>
                  </a:moveTo>
                  <a:lnTo>
                    <a:pt x="2411" y="2411"/>
                  </a:lnTo>
                  <a:lnTo>
                    <a:pt x="2265" y="2387"/>
                  </a:lnTo>
                  <a:lnTo>
                    <a:pt x="2143" y="2363"/>
                  </a:lnTo>
                  <a:lnTo>
                    <a:pt x="2022" y="2290"/>
                  </a:lnTo>
                  <a:lnTo>
                    <a:pt x="1924" y="2216"/>
                  </a:lnTo>
                  <a:lnTo>
                    <a:pt x="1827" y="2095"/>
                  </a:lnTo>
                  <a:lnTo>
                    <a:pt x="1754" y="1973"/>
                  </a:lnTo>
                  <a:lnTo>
                    <a:pt x="1729" y="1851"/>
                  </a:lnTo>
                  <a:lnTo>
                    <a:pt x="1705" y="1705"/>
                  </a:lnTo>
                  <a:lnTo>
                    <a:pt x="1705" y="1705"/>
                  </a:lnTo>
                  <a:lnTo>
                    <a:pt x="1729" y="1559"/>
                  </a:lnTo>
                  <a:lnTo>
                    <a:pt x="1754" y="1437"/>
                  </a:lnTo>
                  <a:lnTo>
                    <a:pt x="1827" y="1315"/>
                  </a:lnTo>
                  <a:lnTo>
                    <a:pt x="1924" y="1218"/>
                  </a:lnTo>
                  <a:lnTo>
                    <a:pt x="2022" y="1120"/>
                  </a:lnTo>
                  <a:lnTo>
                    <a:pt x="2143" y="1072"/>
                  </a:lnTo>
                  <a:lnTo>
                    <a:pt x="2265" y="1023"/>
                  </a:lnTo>
                  <a:lnTo>
                    <a:pt x="2411" y="999"/>
                  </a:lnTo>
                  <a:lnTo>
                    <a:pt x="2411" y="999"/>
                  </a:lnTo>
                  <a:lnTo>
                    <a:pt x="2557" y="1023"/>
                  </a:lnTo>
                  <a:lnTo>
                    <a:pt x="2679" y="1072"/>
                  </a:lnTo>
                  <a:lnTo>
                    <a:pt x="2801" y="1120"/>
                  </a:lnTo>
                  <a:lnTo>
                    <a:pt x="2898" y="1218"/>
                  </a:lnTo>
                  <a:lnTo>
                    <a:pt x="2996" y="1315"/>
                  </a:lnTo>
                  <a:lnTo>
                    <a:pt x="3069" y="1437"/>
                  </a:lnTo>
                  <a:lnTo>
                    <a:pt x="3093" y="1559"/>
                  </a:lnTo>
                  <a:lnTo>
                    <a:pt x="3118" y="1705"/>
                  </a:lnTo>
                  <a:lnTo>
                    <a:pt x="3118" y="1705"/>
                  </a:lnTo>
                  <a:lnTo>
                    <a:pt x="3093" y="1851"/>
                  </a:lnTo>
                  <a:lnTo>
                    <a:pt x="3069" y="1973"/>
                  </a:lnTo>
                  <a:lnTo>
                    <a:pt x="2996" y="2095"/>
                  </a:lnTo>
                  <a:lnTo>
                    <a:pt x="2898" y="2216"/>
                  </a:lnTo>
                  <a:lnTo>
                    <a:pt x="2801" y="2290"/>
                  </a:lnTo>
                  <a:lnTo>
                    <a:pt x="2679" y="2363"/>
                  </a:lnTo>
                  <a:lnTo>
                    <a:pt x="2557" y="2387"/>
                  </a:lnTo>
                  <a:lnTo>
                    <a:pt x="2411" y="2411"/>
                  </a:lnTo>
                  <a:lnTo>
                    <a:pt x="2411" y="2411"/>
                  </a:lnTo>
                  <a:close/>
                </a:path>
              </a:pathLst>
            </a:custGeom>
            <a:noFill/>
            <a:ln cap="rnd" cmpd="sng" w="1217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3" name="Google Shape;193;p10"/>
            <p:cNvSpPr/>
            <p:nvPr/>
          </p:nvSpPr>
          <p:spPr>
            <a:xfrm>
              <a:off x="6078025" y="2330200"/>
              <a:ext cx="306300" cy="387275"/>
            </a:xfrm>
            <a:custGeom>
              <a:rect b="b" l="l" r="r" t="t"/>
              <a:pathLst>
                <a:path extrusionOk="0" fill="none" h="15491" w="12252">
                  <a:moveTo>
                    <a:pt x="1" y="13396"/>
                  </a:moveTo>
                  <a:lnTo>
                    <a:pt x="1511" y="13396"/>
                  </a:lnTo>
                  <a:lnTo>
                    <a:pt x="1511" y="13396"/>
                  </a:lnTo>
                  <a:lnTo>
                    <a:pt x="1998" y="13639"/>
                  </a:lnTo>
                  <a:lnTo>
                    <a:pt x="2680" y="13932"/>
                  </a:lnTo>
                  <a:lnTo>
                    <a:pt x="3556" y="14273"/>
                  </a:lnTo>
                  <a:lnTo>
                    <a:pt x="4531" y="14638"/>
                  </a:lnTo>
                  <a:lnTo>
                    <a:pt x="5578" y="14955"/>
                  </a:lnTo>
                  <a:lnTo>
                    <a:pt x="6114" y="15101"/>
                  </a:lnTo>
                  <a:lnTo>
                    <a:pt x="6650" y="15222"/>
                  </a:lnTo>
                  <a:lnTo>
                    <a:pt x="7161" y="15344"/>
                  </a:lnTo>
                  <a:lnTo>
                    <a:pt x="7672" y="15417"/>
                  </a:lnTo>
                  <a:lnTo>
                    <a:pt x="8135" y="15466"/>
                  </a:lnTo>
                  <a:lnTo>
                    <a:pt x="8598" y="15490"/>
                  </a:lnTo>
                  <a:lnTo>
                    <a:pt x="8598" y="15490"/>
                  </a:lnTo>
                  <a:lnTo>
                    <a:pt x="9377" y="15490"/>
                  </a:lnTo>
                  <a:lnTo>
                    <a:pt x="9791" y="15466"/>
                  </a:lnTo>
                  <a:lnTo>
                    <a:pt x="10181" y="15417"/>
                  </a:lnTo>
                  <a:lnTo>
                    <a:pt x="10522" y="15320"/>
                  </a:lnTo>
                  <a:lnTo>
                    <a:pt x="10692" y="15271"/>
                  </a:lnTo>
                  <a:lnTo>
                    <a:pt x="10814" y="15222"/>
                  </a:lnTo>
                  <a:lnTo>
                    <a:pt x="10936" y="15149"/>
                  </a:lnTo>
                  <a:lnTo>
                    <a:pt x="11033" y="15052"/>
                  </a:lnTo>
                  <a:lnTo>
                    <a:pt x="11082" y="14955"/>
                  </a:lnTo>
                  <a:lnTo>
                    <a:pt x="11131" y="14833"/>
                  </a:lnTo>
                  <a:lnTo>
                    <a:pt x="11204" y="14126"/>
                  </a:lnTo>
                  <a:lnTo>
                    <a:pt x="11204" y="14126"/>
                  </a:lnTo>
                  <a:lnTo>
                    <a:pt x="11180" y="13956"/>
                  </a:lnTo>
                  <a:lnTo>
                    <a:pt x="11131" y="13810"/>
                  </a:lnTo>
                  <a:lnTo>
                    <a:pt x="11033" y="13664"/>
                  </a:lnTo>
                  <a:lnTo>
                    <a:pt x="10887" y="13542"/>
                  </a:lnTo>
                  <a:lnTo>
                    <a:pt x="10887" y="13542"/>
                  </a:lnTo>
                  <a:lnTo>
                    <a:pt x="11009" y="13518"/>
                  </a:lnTo>
                  <a:lnTo>
                    <a:pt x="11131" y="13469"/>
                  </a:lnTo>
                  <a:lnTo>
                    <a:pt x="11253" y="13420"/>
                  </a:lnTo>
                  <a:lnTo>
                    <a:pt x="11350" y="13323"/>
                  </a:lnTo>
                  <a:lnTo>
                    <a:pt x="11423" y="13225"/>
                  </a:lnTo>
                  <a:lnTo>
                    <a:pt x="11496" y="13104"/>
                  </a:lnTo>
                  <a:lnTo>
                    <a:pt x="11545" y="12957"/>
                  </a:lnTo>
                  <a:lnTo>
                    <a:pt x="11569" y="12836"/>
                  </a:lnTo>
                  <a:lnTo>
                    <a:pt x="11642" y="11959"/>
                  </a:lnTo>
                  <a:lnTo>
                    <a:pt x="11642" y="11959"/>
                  </a:lnTo>
                  <a:lnTo>
                    <a:pt x="11642" y="11837"/>
                  </a:lnTo>
                  <a:lnTo>
                    <a:pt x="11642" y="11740"/>
                  </a:lnTo>
                  <a:lnTo>
                    <a:pt x="11618" y="11618"/>
                  </a:lnTo>
                  <a:lnTo>
                    <a:pt x="11569" y="11521"/>
                  </a:lnTo>
                  <a:lnTo>
                    <a:pt x="11447" y="11350"/>
                  </a:lnTo>
                  <a:lnTo>
                    <a:pt x="11374" y="11277"/>
                  </a:lnTo>
                  <a:lnTo>
                    <a:pt x="11301" y="11204"/>
                  </a:lnTo>
                  <a:lnTo>
                    <a:pt x="11301" y="11204"/>
                  </a:lnTo>
                  <a:lnTo>
                    <a:pt x="11423" y="11180"/>
                  </a:lnTo>
                  <a:lnTo>
                    <a:pt x="11521" y="11131"/>
                  </a:lnTo>
                  <a:lnTo>
                    <a:pt x="11618" y="11058"/>
                  </a:lnTo>
                  <a:lnTo>
                    <a:pt x="11715" y="10960"/>
                  </a:lnTo>
                  <a:lnTo>
                    <a:pt x="11788" y="10863"/>
                  </a:lnTo>
                  <a:lnTo>
                    <a:pt x="11837" y="10766"/>
                  </a:lnTo>
                  <a:lnTo>
                    <a:pt x="11886" y="10644"/>
                  </a:lnTo>
                  <a:lnTo>
                    <a:pt x="11910" y="10498"/>
                  </a:lnTo>
                  <a:lnTo>
                    <a:pt x="11983" y="9645"/>
                  </a:lnTo>
                  <a:lnTo>
                    <a:pt x="11983" y="9645"/>
                  </a:lnTo>
                  <a:lnTo>
                    <a:pt x="11983" y="9523"/>
                  </a:lnTo>
                  <a:lnTo>
                    <a:pt x="11983" y="9402"/>
                  </a:lnTo>
                  <a:lnTo>
                    <a:pt x="11959" y="9280"/>
                  </a:lnTo>
                  <a:lnTo>
                    <a:pt x="11910" y="9182"/>
                  </a:lnTo>
                  <a:lnTo>
                    <a:pt x="11861" y="9085"/>
                  </a:lnTo>
                  <a:lnTo>
                    <a:pt x="11788" y="9012"/>
                  </a:lnTo>
                  <a:lnTo>
                    <a:pt x="11715" y="8939"/>
                  </a:lnTo>
                  <a:lnTo>
                    <a:pt x="11618" y="8866"/>
                  </a:lnTo>
                  <a:lnTo>
                    <a:pt x="11618" y="8866"/>
                  </a:lnTo>
                  <a:lnTo>
                    <a:pt x="11715" y="8841"/>
                  </a:lnTo>
                  <a:lnTo>
                    <a:pt x="11813" y="8768"/>
                  </a:lnTo>
                  <a:lnTo>
                    <a:pt x="11910" y="8695"/>
                  </a:lnTo>
                  <a:lnTo>
                    <a:pt x="11983" y="8622"/>
                  </a:lnTo>
                  <a:lnTo>
                    <a:pt x="12056" y="8525"/>
                  </a:lnTo>
                  <a:lnTo>
                    <a:pt x="12105" y="8427"/>
                  </a:lnTo>
                  <a:lnTo>
                    <a:pt x="12129" y="8306"/>
                  </a:lnTo>
                  <a:lnTo>
                    <a:pt x="12154" y="8184"/>
                  </a:lnTo>
                  <a:lnTo>
                    <a:pt x="12251" y="7307"/>
                  </a:lnTo>
                  <a:lnTo>
                    <a:pt x="12251" y="7307"/>
                  </a:lnTo>
                  <a:lnTo>
                    <a:pt x="12227" y="7185"/>
                  </a:lnTo>
                  <a:lnTo>
                    <a:pt x="12202" y="7064"/>
                  </a:lnTo>
                  <a:lnTo>
                    <a:pt x="12154" y="6966"/>
                  </a:lnTo>
                  <a:lnTo>
                    <a:pt x="12105" y="6869"/>
                  </a:lnTo>
                  <a:lnTo>
                    <a:pt x="12032" y="6771"/>
                  </a:lnTo>
                  <a:lnTo>
                    <a:pt x="11935" y="6698"/>
                  </a:lnTo>
                  <a:lnTo>
                    <a:pt x="11715" y="6552"/>
                  </a:lnTo>
                  <a:lnTo>
                    <a:pt x="11472" y="6430"/>
                  </a:lnTo>
                  <a:lnTo>
                    <a:pt x="11180" y="6333"/>
                  </a:lnTo>
                  <a:lnTo>
                    <a:pt x="10863" y="6260"/>
                  </a:lnTo>
                  <a:lnTo>
                    <a:pt x="10546" y="6211"/>
                  </a:lnTo>
                  <a:lnTo>
                    <a:pt x="10546" y="6211"/>
                  </a:lnTo>
                  <a:lnTo>
                    <a:pt x="9864" y="6114"/>
                  </a:lnTo>
                  <a:lnTo>
                    <a:pt x="8817" y="6016"/>
                  </a:lnTo>
                  <a:lnTo>
                    <a:pt x="7575" y="5943"/>
                  </a:lnTo>
                  <a:lnTo>
                    <a:pt x="6309" y="5870"/>
                  </a:lnTo>
                  <a:lnTo>
                    <a:pt x="6309" y="5870"/>
                  </a:lnTo>
                  <a:lnTo>
                    <a:pt x="6479" y="5578"/>
                  </a:lnTo>
                  <a:lnTo>
                    <a:pt x="6625" y="5237"/>
                  </a:lnTo>
                  <a:lnTo>
                    <a:pt x="6771" y="4872"/>
                  </a:lnTo>
                  <a:lnTo>
                    <a:pt x="6869" y="4482"/>
                  </a:lnTo>
                  <a:lnTo>
                    <a:pt x="6966" y="4092"/>
                  </a:lnTo>
                  <a:lnTo>
                    <a:pt x="7064" y="3678"/>
                  </a:lnTo>
                  <a:lnTo>
                    <a:pt x="7161" y="2875"/>
                  </a:lnTo>
                  <a:lnTo>
                    <a:pt x="7234" y="2144"/>
                  </a:lnTo>
                  <a:lnTo>
                    <a:pt x="7283" y="1535"/>
                  </a:lnTo>
                  <a:lnTo>
                    <a:pt x="7283" y="975"/>
                  </a:lnTo>
                  <a:lnTo>
                    <a:pt x="7283" y="975"/>
                  </a:lnTo>
                  <a:lnTo>
                    <a:pt x="7283" y="804"/>
                  </a:lnTo>
                  <a:lnTo>
                    <a:pt x="7210" y="609"/>
                  </a:lnTo>
                  <a:lnTo>
                    <a:pt x="7137" y="463"/>
                  </a:lnTo>
                  <a:lnTo>
                    <a:pt x="7015" y="317"/>
                  </a:lnTo>
                  <a:lnTo>
                    <a:pt x="6869" y="171"/>
                  </a:lnTo>
                  <a:lnTo>
                    <a:pt x="6698" y="98"/>
                  </a:lnTo>
                  <a:lnTo>
                    <a:pt x="6503" y="25"/>
                  </a:lnTo>
                  <a:lnTo>
                    <a:pt x="6309" y="1"/>
                  </a:lnTo>
                  <a:lnTo>
                    <a:pt x="6309" y="1"/>
                  </a:lnTo>
                  <a:lnTo>
                    <a:pt x="5943" y="25"/>
                  </a:lnTo>
                  <a:lnTo>
                    <a:pt x="5700" y="74"/>
                  </a:lnTo>
                  <a:lnTo>
                    <a:pt x="5505" y="147"/>
                  </a:lnTo>
                  <a:lnTo>
                    <a:pt x="5359" y="220"/>
                  </a:lnTo>
                  <a:lnTo>
                    <a:pt x="5359" y="220"/>
                  </a:lnTo>
                  <a:lnTo>
                    <a:pt x="4969" y="1462"/>
                  </a:lnTo>
                  <a:lnTo>
                    <a:pt x="4774" y="2022"/>
                  </a:lnTo>
                  <a:lnTo>
                    <a:pt x="4579" y="2534"/>
                  </a:lnTo>
                  <a:lnTo>
                    <a:pt x="4385" y="2996"/>
                  </a:lnTo>
                  <a:lnTo>
                    <a:pt x="4190" y="3386"/>
                  </a:lnTo>
                  <a:lnTo>
                    <a:pt x="4019" y="3678"/>
                  </a:lnTo>
                  <a:lnTo>
                    <a:pt x="3873" y="3922"/>
                  </a:lnTo>
                  <a:lnTo>
                    <a:pt x="3873" y="3922"/>
                  </a:lnTo>
                  <a:lnTo>
                    <a:pt x="3654" y="4141"/>
                  </a:lnTo>
                  <a:lnTo>
                    <a:pt x="3313" y="4482"/>
                  </a:lnTo>
                  <a:lnTo>
                    <a:pt x="2509" y="5237"/>
                  </a:lnTo>
                  <a:lnTo>
                    <a:pt x="1438" y="6211"/>
                  </a:lnTo>
                  <a:lnTo>
                    <a:pt x="1" y="6211"/>
                  </a:lnTo>
                </a:path>
              </a:pathLst>
            </a:custGeom>
            <a:noFill/>
            <a:ln cap="rnd" cmpd="sng" w="1217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94" name="Google Shape;194;p10"/>
          <p:cNvGrpSpPr/>
          <p:nvPr/>
        </p:nvGrpSpPr>
        <p:grpSpPr>
          <a:xfrm>
            <a:off x="545621" y="382390"/>
            <a:ext cx="398658" cy="631920"/>
            <a:chOff x="6718575" y="2318625"/>
            <a:chExt cx="256950" cy="407375"/>
          </a:xfrm>
        </p:grpSpPr>
        <p:sp>
          <p:nvSpPr>
            <p:cNvPr id="195" name="Google Shape;195;p10"/>
            <p:cNvSpPr/>
            <p:nvPr/>
          </p:nvSpPr>
          <p:spPr>
            <a:xfrm>
              <a:off x="6795900" y="2673600"/>
              <a:ext cx="102300" cy="22550"/>
            </a:xfrm>
            <a:custGeom>
              <a:rect b="b" l="l" r="r" t="t"/>
              <a:pathLst>
                <a:path extrusionOk="0" fill="none" h="902" w="4092">
                  <a:moveTo>
                    <a:pt x="4092" y="902"/>
                  </a:moveTo>
                  <a:lnTo>
                    <a:pt x="4092" y="1"/>
                  </a:lnTo>
                  <a:lnTo>
                    <a:pt x="0" y="1"/>
                  </a:lnTo>
                  <a:lnTo>
                    <a:pt x="0" y="902"/>
                  </a:lnTo>
                  <a:lnTo>
                    <a:pt x="4092" y="902"/>
                  </a:lnTo>
                  <a:close/>
                </a:path>
              </a:pathLst>
            </a:custGeom>
            <a:noFill/>
            <a:ln cap="rnd" cmpd="sng" w="12175">
              <a:solidFill>
                <a:srgbClr val="02BDC7"/>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6" name="Google Shape;196;p10"/>
            <p:cNvSpPr/>
            <p:nvPr/>
          </p:nvSpPr>
          <p:spPr>
            <a:xfrm>
              <a:off x="6795900" y="2650475"/>
              <a:ext cx="102300" cy="22550"/>
            </a:xfrm>
            <a:custGeom>
              <a:rect b="b" l="l" r="r" t="t"/>
              <a:pathLst>
                <a:path extrusionOk="0" fill="none" h="902" w="4092">
                  <a:moveTo>
                    <a:pt x="4092" y="901"/>
                  </a:moveTo>
                  <a:lnTo>
                    <a:pt x="4092" y="0"/>
                  </a:lnTo>
                  <a:lnTo>
                    <a:pt x="0" y="0"/>
                  </a:lnTo>
                  <a:lnTo>
                    <a:pt x="0" y="901"/>
                  </a:lnTo>
                  <a:lnTo>
                    <a:pt x="4092" y="901"/>
                  </a:lnTo>
                  <a:close/>
                </a:path>
              </a:pathLst>
            </a:custGeom>
            <a:noFill/>
            <a:ln cap="rnd" cmpd="sng" w="12175">
              <a:solidFill>
                <a:srgbClr val="02BDC7"/>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7" name="Google Shape;197;p10"/>
            <p:cNvSpPr/>
            <p:nvPr/>
          </p:nvSpPr>
          <p:spPr>
            <a:xfrm>
              <a:off x="6795900" y="2696125"/>
              <a:ext cx="102300" cy="29875"/>
            </a:xfrm>
            <a:custGeom>
              <a:rect b="b" l="l" r="r" t="t"/>
              <a:pathLst>
                <a:path extrusionOk="0" fill="none" h="1195" w="4092">
                  <a:moveTo>
                    <a:pt x="0" y="1"/>
                  </a:moveTo>
                  <a:lnTo>
                    <a:pt x="0" y="171"/>
                  </a:lnTo>
                  <a:lnTo>
                    <a:pt x="0" y="171"/>
                  </a:lnTo>
                  <a:lnTo>
                    <a:pt x="24" y="318"/>
                  </a:lnTo>
                  <a:lnTo>
                    <a:pt x="98" y="464"/>
                  </a:lnTo>
                  <a:lnTo>
                    <a:pt x="195" y="585"/>
                  </a:lnTo>
                  <a:lnTo>
                    <a:pt x="341" y="659"/>
                  </a:lnTo>
                  <a:lnTo>
                    <a:pt x="1875" y="1170"/>
                  </a:lnTo>
                  <a:lnTo>
                    <a:pt x="1875" y="1170"/>
                  </a:lnTo>
                  <a:lnTo>
                    <a:pt x="2046" y="1194"/>
                  </a:lnTo>
                  <a:lnTo>
                    <a:pt x="2046" y="1194"/>
                  </a:lnTo>
                  <a:lnTo>
                    <a:pt x="2216" y="1170"/>
                  </a:lnTo>
                  <a:lnTo>
                    <a:pt x="3751" y="659"/>
                  </a:lnTo>
                  <a:lnTo>
                    <a:pt x="3751" y="659"/>
                  </a:lnTo>
                  <a:lnTo>
                    <a:pt x="3897" y="585"/>
                  </a:lnTo>
                  <a:lnTo>
                    <a:pt x="3994" y="464"/>
                  </a:lnTo>
                  <a:lnTo>
                    <a:pt x="4067" y="318"/>
                  </a:lnTo>
                  <a:lnTo>
                    <a:pt x="4092" y="171"/>
                  </a:lnTo>
                  <a:lnTo>
                    <a:pt x="4092" y="1"/>
                  </a:lnTo>
                  <a:lnTo>
                    <a:pt x="0" y="1"/>
                  </a:lnTo>
                  <a:close/>
                </a:path>
              </a:pathLst>
            </a:custGeom>
            <a:noFill/>
            <a:ln cap="rnd" cmpd="sng" w="12175">
              <a:solidFill>
                <a:srgbClr val="02BDC7"/>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8" name="Google Shape;198;p10"/>
            <p:cNvSpPr/>
            <p:nvPr/>
          </p:nvSpPr>
          <p:spPr>
            <a:xfrm>
              <a:off x="6784925" y="2459275"/>
              <a:ext cx="35350" cy="166875"/>
            </a:xfrm>
            <a:custGeom>
              <a:rect b="b" l="l" r="r" t="t"/>
              <a:pathLst>
                <a:path extrusionOk="0" fill="none" h="6675" w="1414">
                  <a:moveTo>
                    <a:pt x="1413" y="6674"/>
                  </a:moveTo>
                  <a:lnTo>
                    <a:pt x="1413" y="6674"/>
                  </a:lnTo>
                  <a:lnTo>
                    <a:pt x="585" y="2850"/>
                  </a:lnTo>
                  <a:lnTo>
                    <a:pt x="1" y="1"/>
                  </a:lnTo>
                </a:path>
              </a:pathLst>
            </a:custGeom>
            <a:noFill/>
            <a:ln cap="rnd" cmpd="sng" w="12175">
              <a:solidFill>
                <a:srgbClr val="02BDC7"/>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9" name="Google Shape;199;p10"/>
            <p:cNvSpPr/>
            <p:nvPr/>
          </p:nvSpPr>
          <p:spPr>
            <a:xfrm>
              <a:off x="6718575" y="2318625"/>
              <a:ext cx="256950" cy="307525"/>
            </a:xfrm>
            <a:custGeom>
              <a:rect b="b" l="l" r="r" t="t"/>
              <a:pathLst>
                <a:path extrusionOk="0" fill="none" h="12301" w="10278">
                  <a:moveTo>
                    <a:pt x="7185" y="12300"/>
                  </a:moveTo>
                  <a:lnTo>
                    <a:pt x="7185" y="12300"/>
                  </a:lnTo>
                  <a:lnTo>
                    <a:pt x="7307" y="11764"/>
                  </a:lnTo>
                  <a:lnTo>
                    <a:pt x="7477" y="11253"/>
                  </a:lnTo>
                  <a:lnTo>
                    <a:pt x="7672" y="10766"/>
                  </a:lnTo>
                  <a:lnTo>
                    <a:pt x="7891" y="10327"/>
                  </a:lnTo>
                  <a:lnTo>
                    <a:pt x="8135" y="9913"/>
                  </a:lnTo>
                  <a:lnTo>
                    <a:pt x="8378" y="9499"/>
                  </a:lnTo>
                  <a:lnTo>
                    <a:pt x="8914" y="8720"/>
                  </a:lnTo>
                  <a:lnTo>
                    <a:pt x="9182" y="8330"/>
                  </a:lnTo>
                  <a:lnTo>
                    <a:pt x="9425" y="7941"/>
                  </a:lnTo>
                  <a:lnTo>
                    <a:pt x="9645" y="7551"/>
                  </a:lnTo>
                  <a:lnTo>
                    <a:pt x="9864" y="7113"/>
                  </a:lnTo>
                  <a:lnTo>
                    <a:pt x="10034" y="6674"/>
                  </a:lnTo>
                  <a:lnTo>
                    <a:pt x="10156" y="6187"/>
                  </a:lnTo>
                  <a:lnTo>
                    <a:pt x="10229" y="5676"/>
                  </a:lnTo>
                  <a:lnTo>
                    <a:pt x="10253" y="5408"/>
                  </a:lnTo>
                  <a:lnTo>
                    <a:pt x="10278" y="5140"/>
                  </a:lnTo>
                  <a:lnTo>
                    <a:pt x="10278" y="5140"/>
                  </a:lnTo>
                  <a:lnTo>
                    <a:pt x="10229" y="4604"/>
                  </a:lnTo>
                  <a:lnTo>
                    <a:pt x="10156" y="4093"/>
                  </a:lnTo>
                  <a:lnTo>
                    <a:pt x="10034" y="3605"/>
                  </a:lnTo>
                  <a:lnTo>
                    <a:pt x="9864" y="3143"/>
                  </a:lnTo>
                  <a:lnTo>
                    <a:pt x="9645" y="2680"/>
                  </a:lnTo>
                  <a:lnTo>
                    <a:pt x="9401" y="2266"/>
                  </a:lnTo>
                  <a:lnTo>
                    <a:pt x="9084" y="1876"/>
                  </a:lnTo>
                  <a:lnTo>
                    <a:pt x="8768" y="1511"/>
                  </a:lnTo>
                  <a:lnTo>
                    <a:pt x="8402" y="1170"/>
                  </a:lnTo>
                  <a:lnTo>
                    <a:pt x="8013" y="878"/>
                  </a:lnTo>
                  <a:lnTo>
                    <a:pt x="7574" y="634"/>
                  </a:lnTo>
                  <a:lnTo>
                    <a:pt x="7136" y="415"/>
                  </a:lnTo>
                  <a:lnTo>
                    <a:pt x="6673" y="244"/>
                  </a:lnTo>
                  <a:lnTo>
                    <a:pt x="6162" y="98"/>
                  </a:lnTo>
                  <a:lnTo>
                    <a:pt x="5675" y="25"/>
                  </a:lnTo>
                  <a:lnTo>
                    <a:pt x="5139" y="1"/>
                  </a:lnTo>
                  <a:lnTo>
                    <a:pt x="5139" y="1"/>
                  </a:lnTo>
                  <a:lnTo>
                    <a:pt x="4603" y="25"/>
                  </a:lnTo>
                  <a:lnTo>
                    <a:pt x="4116" y="98"/>
                  </a:lnTo>
                  <a:lnTo>
                    <a:pt x="3605" y="244"/>
                  </a:lnTo>
                  <a:lnTo>
                    <a:pt x="3142" y="415"/>
                  </a:lnTo>
                  <a:lnTo>
                    <a:pt x="2703" y="634"/>
                  </a:lnTo>
                  <a:lnTo>
                    <a:pt x="2265" y="878"/>
                  </a:lnTo>
                  <a:lnTo>
                    <a:pt x="1875" y="1170"/>
                  </a:lnTo>
                  <a:lnTo>
                    <a:pt x="1510" y="1511"/>
                  </a:lnTo>
                  <a:lnTo>
                    <a:pt x="1193" y="1876"/>
                  </a:lnTo>
                  <a:lnTo>
                    <a:pt x="877" y="2266"/>
                  </a:lnTo>
                  <a:lnTo>
                    <a:pt x="633" y="2680"/>
                  </a:lnTo>
                  <a:lnTo>
                    <a:pt x="414" y="3143"/>
                  </a:lnTo>
                  <a:lnTo>
                    <a:pt x="244" y="3605"/>
                  </a:lnTo>
                  <a:lnTo>
                    <a:pt x="122" y="4093"/>
                  </a:lnTo>
                  <a:lnTo>
                    <a:pt x="49" y="4604"/>
                  </a:lnTo>
                  <a:lnTo>
                    <a:pt x="0" y="5140"/>
                  </a:lnTo>
                  <a:lnTo>
                    <a:pt x="0" y="5140"/>
                  </a:lnTo>
                  <a:lnTo>
                    <a:pt x="24" y="5408"/>
                  </a:lnTo>
                  <a:lnTo>
                    <a:pt x="49" y="5676"/>
                  </a:lnTo>
                  <a:lnTo>
                    <a:pt x="122" y="6187"/>
                  </a:lnTo>
                  <a:lnTo>
                    <a:pt x="244" y="6674"/>
                  </a:lnTo>
                  <a:lnTo>
                    <a:pt x="414" y="7113"/>
                  </a:lnTo>
                  <a:lnTo>
                    <a:pt x="633" y="7551"/>
                  </a:lnTo>
                  <a:lnTo>
                    <a:pt x="852" y="7941"/>
                  </a:lnTo>
                  <a:lnTo>
                    <a:pt x="1096" y="8330"/>
                  </a:lnTo>
                  <a:lnTo>
                    <a:pt x="1364" y="8720"/>
                  </a:lnTo>
                  <a:lnTo>
                    <a:pt x="1900" y="9499"/>
                  </a:lnTo>
                  <a:lnTo>
                    <a:pt x="2143" y="9913"/>
                  </a:lnTo>
                  <a:lnTo>
                    <a:pt x="2387" y="10327"/>
                  </a:lnTo>
                  <a:lnTo>
                    <a:pt x="2606" y="10766"/>
                  </a:lnTo>
                  <a:lnTo>
                    <a:pt x="2801" y="11253"/>
                  </a:lnTo>
                  <a:lnTo>
                    <a:pt x="2971" y="11764"/>
                  </a:lnTo>
                  <a:lnTo>
                    <a:pt x="3093" y="12300"/>
                  </a:lnTo>
                </a:path>
              </a:pathLst>
            </a:custGeom>
            <a:noFill/>
            <a:ln cap="rnd" cmpd="sng" w="12175">
              <a:solidFill>
                <a:srgbClr val="02BDC7"/>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0" name="Google Shape;200;p10"/>
            <p:cNvSpPr/>
            <p:nvPr/>
          </p:nvSpPr>
          <p:spPr>
            <a:xfrm>
              <a:off x="6873825" y="2459275"/>
              <a:ext cx="35350" cy="166875"/>
            </a:xfrm>
            <a:custGeom>
              <a:rect b="b" l="l" r="r" t="t"/>
              <a:pathLst>
                <a:path extrusionOk="0" fill="none" h="6675" w="1414">
                  <a:moveTo>
                    <a:pt x="1413" y="1"/>
                  </a:moveTo>
                  <a:lnTo>
                    <a:pt x="1413" y="1"/>
                  </a:lnTo>
                  <a:lnTo>
                    <a:pt x="829" y="2850"/>
                  </a:lnTo>
                  <a:lnTo>
                    <a:pt x="1" y="6674"/>
                  </a:lnTo>
                </a:path>
              </a:pathLst>
            </a:custGeom>
            <a:noFill/>
            <a:ln cap="rnd" cmpd="sng" w="12175">
              <a:solidFill>
                <a:srgbClr val="02BDC7"/>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1" name="Google Shape;201;p10"/>
            <p:cNvSpPr/>
            <p:nvPr/>
          </p:nvSpPr>
          <p:spPr>
            <a:xfrm>
              <a:off x="6801975" y="2453200"/>
              <a:ext cx="90150" cy="19500"/>
            </a:xfrm>
            <a:custGeom>
              <a:rect b="b" l="l" r="r" t="t"/>
              <a:pathLst>
                <a:path extrusionOk="0" fill="none" h="780" w="3606">
                  <a:moveTo>
                    <a:pt x="1" y="73"/>
                  </a:moveTo>
                  <a:lnTo>
                    <a:pt x="829" y="780"/>
                  </a:lnTo>
                  <a:lnTo>
                    <a:pt x="1657" y="73"/>
                  </a:lnTo>
                  <a:lnTo>
                    <a:pt x="1657" y="73"/>
                  </a:lnTo>
                  <a:lnTo>
                    <a:pt x="1730" y="25"/>
                  </a:lnTo>
                  <a:lnTo>
                    <a:pt x="1803" y="0"/>
                  </a:lnTo>
                  <a:lnTo>
                    <a:pt x="1876" y="25"/>
                  </a:lnTo>
                  <a:lnTo>
                    <a:pt x="1949" y="73"/>
                  </a:lnTo>
                  <a:lnTo>
                    <a:pt x="2777" y="780"/>
                  </a:lnTo>
                  <a:lnTo>
                    <a:pt x="3605" y="73"/>
                  </a:lnTo>
                </a:path>
              </a:pathLst>
            </a:custGeom>
            <a:noFill/>
            <a:ln cap="rnd" cmpd="sng" w="12175">
              <a:solidFill>
                <a:srgbClr val="02BDC7"/>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2" name="Google Shape;202;p10"/>
            <p:cNvSpPr/>
            <p:nvPr/>
          </p:nvSpPr>
          <p:spPr>
            <a:xfrm>
              <a:off x="6795900" y="2628550"/>
              <a:ext cx="102300" cy="25"/>
            </a:xfrm>
            <a:custGeom>
              <a:rect b="b" l="l" r="r" t="t"/>
              <a:pathLst>
                <a:path extrusionOk="0" fill="none" h="1" w="4092">
                  <a:moveTo>
                    <a:pt x="0" y="1"/>
                  </a:moveTo>
                  <a:lnTo>
                    <a:pt x="4092" y="1"/>
                  </a:lnTo>
                </a:path>
              </a:pathLst>
            </a:custGeom>
            <a:noFill/>
            <a:ln cap="rnd" cmpd="sng" w="12175">
              <a:solidFill>
                <a:srgbClr val="02BDC7"/>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203" name="Google Shape;203;p10"/>
          <p:cNvSpPr txBox="1"/>
          <p:nvPr>
            <p:ph idx="12" type="sldNum"/>
          </p:nvPr>
        </p:nvSpPr>
        <p:spPr>
          <a:xfrm>
            <a:off x="8117984" y="418063"/>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0" Type="http://schemas.openxmlformats.org/officeDocument/2006/relationships/slideLayout" Target="../slideLayouts/slideLayout10.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2.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
    <p:bg>
      <p:bgPr>
        <a:solidFill>
          <a:srgbClr val="FFFFFF"/>
        </a:solidFill>
      </p:bgPr>
    </p:bg>
    <p:spTree>
      <p:nvGrpSpPr>
        <p:cNvPr id="5" name="Shape 5"/>
        <p:cNvGrpSpPr/>
        <p:nvPr/>
      </p:nvGrpSpPr>
      <p:grpSpPr>
        <a:xfrm>
          <a:off x="0" y="0"/>
          <a:ext cx="0" cy="0"/>
          <a:chOff x="0" y="0"/>
          <a:chExt cx="0" cy="0"/>
        </a:xfrm>
      </p:grpSpPr>
      <p:sp>
        <p:nvSpPr>
          <p:cNvPr id="6" name="Google Shape;6;p1"/>
          <p:cNvSpPr txBox="1"/>
          <p:nvPr>
            <p:ph idx="1" type="body"/>
          </p:nvPr>
        </p:nvSpPr>
        <p:spPr>
          <a:xfrm>
            <a:off x="2901875" y="1033400"/>
            <a:ext cx="5292300" cy="3267300"/>
          </a:xfrm>
          <a:prstGeom prst="rect">
            <a:avLst/>
          </a:prstGeom>
          <a:noFill/>
          <a:ln>
            <a:noFill/>
          </a:ln>
        </p:spPr>
        <p:txBody>
          <a:bodyPr anchorCtr="0" anchor="t" bIns="91425" lIns="91425" spcFirstLastPara="1" rIns="91425" wrap="square" tIns="91425">
            <a:noAutofit/>
          </a:bodyPr>
          <a:lstStyle>
            <a:lvl1pPr indent="-355600" lvl="0" marL="457200">
              <a:spcBef>
                <a:spcPts val="600"/>
              </a:spcBef>
              <a:spcAft>
                <a:spcPts val="0"/>
              </a:spcAft>
              <a:buClr>
                <a:schemeClr val="dk2"/>
              </a:buClr>
              <a:buSzPts val="2000"/>
              <a:buFont typeface="Lato Light"/>
              <a:buChar char="○"/>
              <a:defRPr sz="2000">
                <a:solidFill>
                  <a:schemeClr val="dk1"/>
                </a:solidFill>
                <a:latin typeface="Lato Light"/>
                <a:ea typeface="Lato Light"/>
                <a:cs typeface="Lato Light"/>
                <a:sym typeface="Lato Light"/>
              </a:defRPr>
            </a:lvl1pPr>
            <a:lvl2pPr indent="-355600" lvl="1" marL="914400">
              <a:spcBef>
                <a:spcPts val="1000"/>
              </a:spcBef>
              <a:spcAft>
                <a:spcPts val="0"/>
              </a:spcAft>
              <a:buClr>
                <a:schemeClr val="dk2"/>
              </a:buClr>
              <a:buSzPts val="2000"/>
              <a:buFont typeface="Lato Light"/>
              <a:buChar char="◦"/>
              <a:defRPr sz="2000">
                <a:solidFill>
                  <a:schemeClr val="dk1"/>
                </a:solidFill>
                <a:latin typeface="Lato Light"/>
                <a:ea typeface="Lato Light"/>
                <a:cs typeface="Lato Light"/>
                <a:sym typeface="Lato Light"/>
              </a:defRPr>
            </a:lvl2pPr>
            <a:lvl3pPr indent="-355600" lvl="2" marL="1371600">
              <a:spcBef>
                <a:spcPts val="1000"/>
              </a:spcBef>
              <a:spcAft>
                <a:spcPts val="0"/>
              </a:spcAft>
              <a:buClr>
                <a:schemeClr val="dk2"/>
              </a:buClr>
              <a:buSzPts val="2000"/>
              <a:buFont typeface="Lato Light"/>
              <a:buChar char="◦"/>
              <a:defRPr sz="2000">
                <a:solidFill>
                  <a:schemeClr val="dk1"/>
                </a:solidFill>
                <a:latin typeface="Lato Light"/>
                <a:ea typeface="Lato Light"/>
                <a:cs typeface="Lato Light"/>
                <a:sym typeface="Lato Light"/>
              </a:defRPr>
            </a:lvl3pPr>
            <a:lvl4pPr indent="-355600" lvl="3" marL="1828800">
              <a:spcBef>
                <a:spcPts val="1000"/>
              </a:spcBef>
              <a:spcAft>
                <a:spcPts val="0"/>
              </a:spcAft>
              <a:buClr>
                <a:schemeClr val="dk1"/>
              </a:buClr>
              <a:buSzPts val="2000"/>
              <a:buFont typeface="Lato Light"/>
              <a:buChar char="◦"/>
              <a:defRPr sz="2000">
                <a:solidFill>
                  <a:schemeClr val="dk1"/>
                </a:solidFill>
                <a:latin typeface="Lato Light"/>
                <a:ea typeface="Lato Light"/>
                <a:cs typeface="Lato Light"/>
                <a:sym typeface="Lato Light"/>
              </a:defRPr>
            </a:lvl4pPr>
            <a:lvl5pPr indent="-355600" lvl="4" marL="2286000">
              <a:spcBef>
                <a:spcPts val="1000"/>
              </a:spcBef>
              <a:spcAft>
                <a:spcPts val="0"/>
              </a:spcAft>
              <a:buClr>
                <a:schemeClr val="dk1"/>
              </a:buClr>
              <a:buSzPts val="2000"/>
              <a:buFont typeface="Lato Light"/>
              <a:buChar char="◦"/>
              <a:defRPr sz="2000">
                <a:solidFill>
                  <a:schemeClr val="dk1"/>
                </a:solidFill>
                <a:latin typeface="Lato Light"/>
                <a:ea typeface="Lato Light"/>
                <a:cs typeface="Lato Light"/>
                <a:sym typeface="Lato Light"/>
              </a:defRPr>
            </a:lvl5pPr>
            <a:lvl6pPr indent="-355600" lvl="5" marL="2743200">
              <a:spcBef>
                <a:spcPts val="1000"/>
              </a:spcBef>
              <a:spcAft>
                <a:spcPts val="0"/>
              </a:spcAft>
              <a:buClr>
                <a:schemeClr val="dk1"/>
              </a:buClr>
              <a:buSzPts val="2000"/>
              <a:buFont typeface="Lato Light"/>
              <a:buChar char="◦"/>
              <a:defRPr sz="2000">
                <a:solidFill>
                  <a:schemeClr val="dk1"/>
                </a:solidFill>
                <a:latin typeface="Lato Light"/>
                <a:ea typeface="Lato Light"/>
                <a:cs typeface="Lato Light"/>
                <a:sym typeface="Lato Light"/>
              </a:defRPr>
            </a:lvl6pPr>
            <a:lvl7pPr indent="-355600" lvl="6" marL="3200400">
              <a:spcBef>
                <a:spcPts val="1000"/>
              </a:spcBef>
              <a:spcAft>
                <a:spcPts val="0"/>
              </a:spcAft>
              <a:buClr>
                <a:schemeClr val="dk1"/>
              </a:buClr>
              <a:buSzPts val="2000"/>
              <a:buFont typeface="Lato Light"/>
              <a:buChar char="◦"/>
              <a:defRPr sz="2000">
                <a:solidFill>
                  <a:schemeClr val="dk1"/>
                </a:solidFill>
                <a:latin typeface="Lato Light"/>
                <a:ea typeface="Lato Light"/>
                <a:cs typeface="Lato Light"/>
                <a:sym typeface="Lato Light"/>
              </a:defRPr>
            </a:lvl7pPr>
            <a:lvl8pPr indent="-355600" lvl="7" marL="3657600">
              <a:spcBef>
                <a:spcPts val="1000"/>
              </a:spcBef>
              <a:spcAft>
                <a:spcPts val="0"/>
              </a:spcAft>
              <a:buClr>
                <a:schemeClr val="dk1"/>
              </a:buClr>
              <a:buSzPts val="2000"/>
              <a:buFont typeface="Lato Light"/>
              <a:buChar char="◦"/>
              <a:defRPr sz="2000">
                <a:solidFill>
                  <a:schemeClr val="dk1"/>
                </a:solidFill>
                <a:latin typeface="Lato Light"/>
                <a:ea typeface="Lato Light"/>
                <a:cs typeface="Lato Light"/>
                <a:sym typeface="Lato Light"/>
              </a:defRPr>
            </a:lvl8pPr>
            <a:lvl9pPr indent="-355600" lvl="8" marL="4114800">
              <a:spcBef>
                <a:spcPts val="1000"/>
              </a:spcBef>
              <a:spcAft>
                <a:spcPts val="1000"/>
              </a:spcAft>
              <a:buClr>
                <a:schemeClr val="dk1"/>
              </a:buClr>
              <a:buSzPts val="2000"/>
              <a:buFont typeface="Lato Light"/>
              <a:buChar char="◦"/>
              <a:defRPr sz="2000">
                <a:solidFill>
                  <a:schemeClr val="dk1"/>
                </a:solidFill>
                <a:latin typeface="Lato Light"/>
                <a:ea typeface="Lato Light"/>
                <a:cs typeface="Lato Light"/>
                <a:sym typeface="Lato Light"/>
              </a:defRPr>
            </a:lvl9pPr>
          </a:lstStyle>
          <a:p/>
        </p:txBody>
      </p:sp>
      <p:sp>
        <p:nvSpPr>
          <p:cNvPr id="7" name="Google Shape;7;p1"/>
          <p:cNvSpPr txBox="1"/>
          <p:nvPr>
            <p:ph type="title"/>
          </p:nvPr>
        </p:nvSpPr>
        <p:spPr>
          <a:xfrm>
            <a:off x="144075" y="559475"/>
            <a:ext cx="2142000" cy="2630400"/>
          </a:xfrm>
          <a:prstGeom prst="rect">
            <a:avLst/>
          </a:prstGeom>
          <a:noFill/>
          <a:ln>
            <a:noFill/>
          </a:ln>
        </p:spPr>
        <p:txBody>
          <a:bodyPr anchorCtr="0" anchor="ctr" bIns="91425" lIns="91425" spcFirstLastPara="1" rIns="91425" wrap="square" tIns="91425">
            <a:noAutofit/>
          </a:bodyPr>
          <a:lstStyle>
            <a:lvl1pPr lvl="0">
              <a:spcBef>
                <a:spcPts val="0"/>
              </a:spcBef>
              <a:spcAft>
                <a:spcPts val="0"/>
              </a:spcAft>
              <a:buClr>
                <a:schemeClr val="lt1"/>
              </a:buClr>
              <a:buSzPts val="2000"/>
              <a:buFont typeface="Roboto Slab Light"/>
              <a:buNone/>
              <a:defRPr sz="2000">
                <a:solidFill>
                  <a:schemeClr val="lt1"/>
                </a:solidFill>
                <a:latin typeface="Roboto Slab Light"/>
                <a:ea typeface="Roboto Slab Light"/>
                <a:cs typeface="Roboto Slab Light"/>
                <a:sym typeface="Roboto Slab Light"/>
              </a:defRPr>
            </a:lvl1pPr>
            <a:lvl2pPr lvl="1">
              <a:spcBef>
                <a:spcPts val="0"/>
              </a:spcBef>
              <a:spcAft>
                <a:spcPts val="0"/>
              </a:spcAft>
              <a:buClr>
                <a:schemeClr val="lt1"/>
              </a:buClr>
              <a:buSzPts val="2000"/>
              <a:buFont typeface="Roboto Slab Light"/>
              <a:buNone/>
              <a:defRPr sz="2000">
                <a:solidFill>
                  <a:schemeClr val="lt1"/>
                </a:solidFill>
                <a:latin typeface="Roboto Slab Light"/>
                <a:ea typeface="Roboto Slab Light"/>
                <a:cs typeface="Roboto Slab Light"/>
                <a:sym typeface="Roboto Slab Light"/>
              </a:defRPr>
            </a:lvl2pPr>
            <a:lvl3pPr lvl="2">
              <a:spcBef>
                <a:spcPts val="0"/>
              </a:spcBef>
              <a:spcAft>
                <a:spcPts val="0"/>
              </a:spcAft>
              <a:buClr>
                <a:schemeClr val="lt1"/>
              </a:buClr>
              <a:buSzPts val="2000"/>
              <a:buFont typeface="Roboto Slab Light"/>
              <a:buNone/>
              <a:defRPr sz="2000">
                <a:solidFill>
                  <a:schemeClr val="lt1"/>
                </a:solidFill>
                <a:latin typeface="Roboto Slab Light"/>
                <a:ea typeface="Roboto Slab Light"/>
                <a:cs typeface="Roboto Slab Light"/>
                <a:sym typeface="Roboto Slab Light"/>
              </a:defRPr>
            </a:lvl3pPr>
            <a:lvl4pPr lvl="3">
              <a:spcBef>
                <a:spcPts val="0"/>
              </a:spcBef>
              <a:spcAft>
                <a:spcPts val="0"/>
              </a:spcAft>
              <a:buClr>
                <a:schemeClr val="lt1"/>
              </a:buClr>
              <a:buSzPts val="2000"/>
              <a:buFont typeface="Roboto Slab Light"/>
              <a:buNone/>
              <a:defRPr sz="2000">
                <a:solidFill>
                  <a:schemeClr val="lt1"/>
                </a:solidFill>
                <a:latin typeface="Roboto Slab Light"/>
                <a:ea typeface="Roboto Slab Light"/>
                <a:cs typeface="Roboto Slab Light"/>
                <a:sym typeface="Roboto Slab Light"/>
              </a:defRPr>
            </a:lvl4pPr>
            <a:lvl5pPr lvl="4">
              <a:spcBef>
                <a:spcPts val="0"/>
              </a:spcBef>
              <a:spcAft>
                <a:spcPts val="0"/>
              </a:spcAft>
              <a:buClr>
                <a:schemeClr val="lt1"/>
              </a:buClr>
              <a:buSzPts val="2000"/>
              <a:buFont typeface="Roboto Slab Light"/>
              <a:buNone/>
              <a:defRPr sz="2000">
                <a:solidFill>
                  <a:schemeClr val="lt1"/>
                </a:solidFill>
                <a:latin typeface="Roboto Slab Light"/>
                <a:ea typeface="Roboto Slab Light"/>
                <a:cs typeface="Roboto Slab Light"/>
                <a:sym typeface="Roboto Slab Light"/>
              </a:defRPr>
            </a:lvl5pPr>
            <a:lvl6pPr lvl="5">
              <a:spcBef>
                <a:spcPts val="0"/>
              </a:spcBef>
              <a:spcAft>
                <a:spcPts val="0"/>
              </a:spcAft>
              <a:buClr>
                <a:schemeClr val="lt1"/>
              </a:buClr>
              <a:buSzPts val="2000"/>
              <a:buFont typeface="Roboto Slab Light"/>
              <a:buNone/>
              <a:defRPr sz="2000">
                <a:solidFill>
                  <a:schemeClr val="lt1"/>
                </a:solidFill>
                <a:latin typeface="Roboto Slab Light"/>
                <a:ea typeface="Roboto Slab Light"/>
                <a:cs typeface="Roboto Slab Light"/>
                <a:sym typeface="Roboto Slab Light"/>
              </a:defRPr>
            </a:lvl6pPr>
            <a:lvl7pPr lvl="6">
              <a:spcBef>
                <a:spcPts val="0"/>
              </a:spcBef>
              <a:spcAft>
                <a:spcPts val="0"/>
              </a:spcAft>
              <a:buClr>
                <a:schemeClr val="lt1"/>
              </a:buClr>
              <a:buSzPts val="2000"/>
              <a:buFont typeface="Roboto Slab Light"/>
              <a:buNone/>
              <a:defRPr sz="2000">
                <a:solidFill>
                  <a:schemeClr val="lt1"/>
                </a:solidFill>
                <a:latin typeface="Roboto Slab Light"/>
                <a:ea typeface="Roboto Slab Light"/>
                <a:cs typeface="Roboto Slab Light"/>
                <a:sym typeface="Roboto Slab Light"/>
              </a:defRPr>
            </a:lvl7pPr>
            <a:lvl8pPr lvl="7">
              <a:spcBef>
                <a:spcPts val="0"/>
              </a:spcBef>
              <a:spcAft>
                <a:spcPts val="0"/>
              </a:spcAft>
              <a:buClr>
                <a:schemeClr val="lt1"/>
              </a:buClr>
              <a:buSzPts val="2000"/>
              <a:buFont typeface="Roboto Slab Light"/>
              <a:buNone/>
              <a:defRPr sz="2000">
                <a:solidFill>
                  <a:schemeClr val="lt1"/>
                </a:solidFill>
                <a:latin typeface="Roboto Slab Light"/>
                <a:ea typeface="Roboto Slab Light"/>
                <a:cs typeface="Roboto Slab Light"/>
                <a:sym typeface="Roboto Slab Light"/>
              </a:defRPr>
            </a:lvl8pPr>
            <a:lvl9pPr lvl="8">
              <a:spcBef>
                <a:spcPts val="0"/>
              </a:spcBef>
              <a:spcAft>
                <a:spcPts val="0"/>
              </a:spcAft>
              <a:buClr>
                <a:schemeClr val="lt1"/>
              </a:buClr>
              <a:buSzPts val="2000"/>
              <a:buFont typeface="Roboto Slab Light"/>
              <a:buNone/>
              <a:defRPr sz="2000">
                <a:solidFill>
                  <a:schemeClr val="lt1"/>
                </a:solidFill>
                <a:latin typeface="Roboto Slab Light"/>
                <a:ea typeface="Roboto Slab Light"/>
                <a:cs typeface="Roboto Slab Light"/>
                <a:sym typeface="Roboto Slab Light"/>
              </a:defRPr>
            </a:lvl9pPr>
          </a:lstStyle>
          <a:p/>
        </p:txBody>
      </p:sp>
      <p:sp>
        <p:nvSpPr>
          <p:cNvPr id="8" name="Google Shape;8;p1"/>
          <p:cNvSpPr txBox="1"/>
          <p:nvPr>
            <p:ph idx="12" type="sldNum"/>
          </p:nvPr>
        </p:nvSpPr>
        <p:spPr>
          <a:xfrm>
            <a:off x="8117984" y="418063"/>
            <a:ext cx="548700" cy="393600"/>
          </a:xfrm>
          <a:prstGeom prst="rect">
            <a:avLst/>
          </a:prstGeom>
          <a:noFill/>
          <a:ln>
            <a:noFill/>
          </a:ln>
        </p:spPr>
        <p:txBody>
          <a:bodyPr anchorCtr="0" anchor="ctr" bIns="91425" lIns="91425" spcFirstLastPara="1" rIns="91425" wrap="square" tIns="91425">
            <a:noAutofit/>
          </a:bodyPr>
          <a:lstStyle>
            <a:lvl1pPr lvl="0" algn="r">
              <a:buNone/>
              <a:defRPr sz="1200">
                <a:solidFill>
                  <a:schemeClr val="dk2"/>
                </a:solidFill>
                <a:latin typeface="Lato Light"/>
                <a:ea typeface="Lato Light"/>
                <a:cs typeface="Lato Light"/>
                <a:sym typeface="Lato Light"/>
              </a:defRPr>
            </a:lvl1pPr>
            <a:lvl2pPr lvl="1" algn="r">
              <a:buNone/>
              <a:defRPr sz="1200">
                <a:solidFill>
                  <a:schemeClr val="dk2"/>
                </a:solidFill>
                <a:latin typeface="Lato Light"/>
                <a:ea typeface="Lato Light"/>
                <a:cs typeface="Lato Light"/>
                <a:sym typeface="Lato Light"/>
              </a:defRPr>
            </a:lvl2pPr>
            <a:lvl3pPr lvl="2" algn="r">
              <a:buNone/>
              <a:defRPr sz="1200">
                <a:solidFill>
                  <a:schemeClr val="dk2"/>
                </a:solidFill>
                <a:latin typeface="Lato Light"/>
                <a:ea typeface="Lato Light"/>
                <a:cs typeface="Lato Light"/>
                <a:sym typeface="Lato Light"/>
              </a:defRPr>
            </a:lvl3pPr>
            <a:lvl4pPr lvl="3" algn="r">
              <a:buNone/>
              <a:defRPr sz="1200">
                <a:solidFill>
                  <a:schemeClr val="dk2"/>
                </a:solidFill>
                <a:latin typeface="Lato Light"/>
                <a:ea typeface="Lato Light"/>
                <a:cs typeface="Lato Light"/>
                <a:sym typeface="Lato Light"/>
              </a:defRPr>
            </a:lvl4pPr>
            <a:lvl5pPr lvl="4" algn="r">
              <a:buNone/>
              <a:defRPr sz="1200">
                <a:solidFill>
                  <a:schemeClr val="dk2"/>
                </a:solidFill>
                <a:latin typeface="Lato Light"/>
                <a:ea typeface="Lato Light"/>
                <a:cs typeface="Lato Light"/>
                <a:sym typeface="Lato Light"/>
              </a:defRPr>
            </a:lvl5pPr>
            <a:lvl6pPr lvl="5" algn="r">
              <a:buNone/>
              <a:defRPr sz="1200">
                <a:solidFill>
                  <a:schemeClr val="dk2"/>
                </a:solidFill>
                <a:latin typeface="Lato Light"/>
                <a:ea typeface="Lato Light"/>
                <a:cs typeface="Lato Light"/>
                <a:sym typeface="Lato Light"/>
              </a:defRPr>
            </a:lvl6pPr>
            <a:lvl7pPr lvl="6" algn="r">
              <a:buNone/>
              <a:defRPr sz="1200">
                <a:solidFill>
                  <a:schemeClr val="dk2"/>
                </a:solidFill>
                <a:latin typeface="Lato Light"/>
                <a:ea typeface="Lato Light"/>
                <a:cs typeface="Lato Light"/>
                <a:sym typeface="Lato Light"/>
              </a:defRPr>
            </a:lvl7pPr>
            <a:lvl8pPr lvl="7" algn="r">
              <a:buNone/>
              <a:defRPr sz="1200">
                <a:solidFill>
                  <a:schemeClr val="dk2"/>
                </a:solidFill>
                <a:latin typeface="Lato Light"/>
                <a:ea typeface="Lato Light"/>
                <a:cs typeface="Lato Light"/>
                <a:sym typeface="Lato Light"/>
              </a:defRPr>
            </a:lvl8pPr>
            <a:lvl9pPr lvl="8" algn="r">
              <a:buNone/>
              <a:defRPr sz="1200">
                <a:solidFill>
                  <a:schemeClr val="dk2"/>
                </a:solidFill>
                <a:latin typeface="Lato Light"/>
                <a:ea typeface="Lato Light"/>
                <a:cs typeface="Lato Light"/>
                <a:sym typeface="Lato Light"/>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Lst>
  <p:transition>
    <p:fade thruBlk="1"/>
  </p:transition>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0.xml"/><Relationship Id="rId3" Type="http://schemas.openxmlformats.org/officeDocument/2006/relationships/image" Target="../media/image7.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1.xml"/><Relationship Id="rId3" Type="http://schemas.openxmlformats.org/officeDocument/2006/relationships/hyperlink" Target="https://recitarts.ca/IMG/pdf/6/4/7/langage_plastique_1er_cycle_c.pdf" TargetMode="External"/><Relationship Id="rId4" Type="http://schemas.openxmlformats.org/officeDocument/2006/relationships/image" Target="../media/image11.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2.xml"/><Relationship Id="rId3" Type="http://schemas.openxmlformats.org/officeDocument/2006/relationships/image" Target="../media/image9.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6.xml"/><Relationship Id="rId3" Type="http://schemas.openxmlformats.org/officeDocument/2006/relationships/image" Target="../media/image12.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7.xml"/><Relationship Id="rId3" Type="http://schemas.openxmlformats.org/officeDocument/2006/relationships/image" Target="../media/image12.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9.xml"/><Relationship Id="rId3" Type="http://schemas.openxmlformats.org/officeDocument/2006/relationships/image" Target="../media/image12.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21.xml"/><Relationship Id="rId3" Type="http://schemas.openxmlformats.org/officeDocument/2006/relationships/image" Target="../media/image12.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23.xml"/><Relationship Id="rId3" Type="http://schemas.openxmlformats.org/officeDocument/2006/relationships/image" Target="../media/image12.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24.xml"/><Relationship Id="rId3" Type="http://schemas.openxmlformats.org/officeDocument/2006/relationships/image" Target="../media/image3.jp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25.xml"/><Relationship Id="rId3" Type="http://schemas.openxmlformats.org/officeDocument/2006/relationships/image" Target="../media/image2.jp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2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27.xml"/><Relationship Id="rId3" Type="http://schemas.openxmlformats.org/officeDocument/2006/relationships/hyperlink" Target="mailto:SERVICENATIONAL@RECITARTS.CA"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4.xml"/><Relationship Id="rId3" Type="http://schemas.openxmlformats.org/officeDocument/2006/relationships/hyperlink" Target="https://competencenumerique.ca/fr/pages/about-us" TargetMode="Externa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7.xml"/><Relationship Id="rId3" Type="http://schemas.openxmlformats.org/officeDocument/2006/relationships/hyperlink" Target="https://youtu.be/cCo5ch3B1qw" TargetMode="External"/><Relationship Id="rId4" Type="http://schemas.openxmlformats.org/officeDocument/2006/relationships/hyperlink" Target="https://youtu.be/cCo5ch3B1qw" TargetMode="External"/><Relationship Id="rId5" Type="http://schemas.openxmlformats.org/officeDocument/2006/relationships/image" Target="../media/image10.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9.xml"/><Relationship Id="rId3" Type="http://schemas.openxmlformats.org/officeDocument/2006/relationships/hyperlink" Target="https://docs.google.com/presentation/d/1hTXbig8GVj1h4YSLpBGgCRL-JXCHAQ36OavPJsAxQSE/copy" TargetMode="External"/><Relationship Id="rId4" Type="http://schemas.openxmlformats.org/officeDocument/2006/relationships/hyperlink" Target="https://docs.google.com/presentation/d/1hTXbig8GVj1h4YSLpBGgCRL-JXCHAQ36OavPJsAxQSE/copy" TargetMode="External"/><Relationship Id="rId5" Type="http://schemas.openxmlformats.org/officeDocument/2006/relationships/image" Target="../media/image13.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9" name="Shape 319"/>
        <p:cNvGrpSpPr/>
        <p:nvPr/>
      </p:nvGrpSpPr>
      <p:grpSpPr>
        <a:xfrm>
          <a:off x="0" y="0"/>
          <a:ext cx="0" cy="0"/>
          <a:chOff x="0" y="0"/>
          <a:chExt cx="0" cy="0"/>
        </a:xfrm>
      </p:grpSpPr>
      <p:sp>
        <p:nvSpPr>
          <p:cNvPr id="320" name="Google Shape;320;p15"/>
          <p:cNvSpPr txBox="1"/>
          <p:nvPr>
            <p:ph type="ctrTitle"/>
          </p:nvPr>
        </p:nvSpPr>
        <p:spPr>
          <a:xfrm>
            <a:off x="2757250" y="961350"/>
            <a:ext cx="3629400" cy="32208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b="1" lang="en">
                <a:latin typeface="Ubuntu"/>
                <a:ea typeface="Ubuntu"/>
                <a:cs typeface="Ubuntu"/>
                <a:sym typeface="Ubuntu"/>
              </a:rPr>
              <a:t>L’HABIT FAIT-IL LE MOINE ?</a:t>
            </a:r>
            <a:endParaRPr b="1">
              <a:latin typeface="Ubuntu"/>
              <a:ea typeface="Ubuntu"/>
              <a:cs typeface="Ubuntu"/>
              <a:sym typeface="Ubuntu"/>
            </a:endParaRPr>
          </a:p>
          <a:p>
            <a:pPr indent="0" lvl="0" marL="0" rtl="0" algn="ctr">
              <a:spcBef>
                <a:spcPts val="0"/>
              </a:spcBef>
              <a:spcAft>
                <a:spcPts val="0"/>
              </a:spcAft>
              <a:buNone/>
            </a:pPr>
            <a:r>
              <a:rPr lang="en" sz="2000"/>
              <a:t>DESSIN AU FEUTRE</a:t>
            </a:r>
            <a:endParaRPr b="1">
              <a:latin typeface="Ubuntu"/>
              <a:ea typeface="Ubuntu"/>
              <a:cs typeface="Ubuntu"/>
              <a:sym typeface="Ubuntu"/>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80" name="Shape 380"/>
        <p:cNvGrpSpPr/>
        <p:nvPr/>
      </p:nvGrpSpPr>
      <p:grpSpPr>
        <a:xfrm>
          <a:off x="0" y="0"/>
          <a:ext cx="0" cy="0"/>
          <a:chOff x="0" y="0"/>
          <a:chExt cx="0" cy="0"/>
        </a:xfrm>
      </p:grpSpPr>
      <p:sp>
        <p:nvSpPr>
          <p:cNvPr id="381" name="Google Shape;381;p24"/>
          <p:cNvSpPr txBox="1"/>
          <p:nvPr>
            <p:ph type="title"/>
          </p:nvPr>
        </p:nvSpPr>
        <p:spPr>
          <a:xfrm>
            <a:off x="144075" y="559475"/>
            <a:ext cx="2142000" cy="26304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b="1" lang="en">
                <a:latin typeface="Ubuntu"/>
                <a:ea typeface="Ubuntu"/>
                <a:cs typeface="Ubuntu"/>
                <a:sym typeface="Ubuntu"/>
              </a:rPr>
              <a:t>ÉLABORATION</a:t>
            </a:r>
            <a:endParaRPr b="1">
              <a:latin typeface="Ubuntu"/>
              <a:ea typeface="Ubuntu"/>
              <a:cs typeface="Ubuntu"/>
              <a:sym typeface="Ubuntu"/>
            </a:endParaRPr>
          </a:p>
        </p:txBody>
      </p:sp>
      <p:sp>
        <p:nvSpPr>
          <p:cNvPr id="382" name="Google Shape;382;p24"/>
          <p:cNvSpPr txBox="1"/>
          <p:nvPr>
            <p:ph idx="1" type="body"/>
          </p:nvPr>
        </p:nvSpPr>
        <p:spPr>
          <a:xfrm>
            <a:off x="2830925" y="418075"/>
            <a:ext cx="5340300" cy="3120300"/>
          </a:xfrm>
          <a:prstGeom prst="rect">
            <a:avLst/>
          </a:prstGeom>
        </p:spPr>
        <p:txBody>
          <a:bodyPr anchorCtr="0" anchor="t" bIns="91425" lIns="91425" spcFirstLastPara="1" rIns="91425" wrap="square" tIns="91425">
            <a:noAutofit/>
          </a:bodyPr>
          <a:lstStyle/>
          <a:p>
            <a:pPr indent="0" lvl="0" marL="0" rtl="0" algn="l">
              <a:lnSpc>
                <a:spcPct val="115000"/>
              </a:lnSpc>
              <a:spcBef>
                <a:spcPts val="2000"/>
              </a:spcBef>
              <a:spcAft>
                <a:spcPts val="0"/>
              </a:spcAft>
              <a:buNone/>
            </a:pPr>
            <a:r>
              <a:rPr b="1" lang="en" sz="1300">
                <a:solidFill>
                  <a:srgbClr val="6C6C6C"/>
                </a:solidFill>
                <a:latin typeface="Ubuntu"/>
                <a:ea typeface="Ubuntu"/>
                <a:cs typeface="Ubuntu"/>
                <a:sym typeface="Ubuntu"/>
              </a:rPr>
              <a:t>EXERCICE DE BASE</a:t>
            </a:r>
            <a:endParaRPr b="1" sz="1300" u="sng">
              <a:solidFill>
                <a:srgbClr val="E06666"/>
              </a:solidFill>
              <a:latin typeface="Ubuntu"/>
              <a:ea typeface="Ubuntu"/>
              <a:cs typeface="Ubuntu"/>
              <a:sym typeface="Ubuntu"/>
            </a:endParaRPr>
          </a:p>
          <a:p>
            <a:pPr indent="0" lvl="0" marL="0" rtl="0" algn="l">
              <a:lnSpc>
                <a:spcPct val="115000"/>
              </a:lnSpc>
              <a:spcBef>
                <a:spcPts val="2000"/>
              </a:spcBef>
              <a:spcAft>
                <a:spcPts val="0"/>
              </a:spcAft>
              <a:buNone/>
            </a:pPr>
            <a:r>
              <a:t/>
            </a:r>
            <a:endParaRPr b="1" sz="1300">
              <a:solidFill>
                <a:srgbClr val="6C6C6C"/>
              </a:solidFill>
              <a:latin typeface="Ubuntu"/>
              <a:ea typeface="Ubuntu"/>
              <a:cs typeface="Ubuntu"/>
              <a:sym typeface="Ubuntu"/>
            </a:endParaRPr>
          </a:p>
          <a:p>
            <a:pPr indent="-342900" lvl="0" marL="342900" rtl="0" algn="l">
              <a:lnSpc>
                <a:spcPct val="150000"/>
              </a:lnSpc>
              <a:spcBef>
                <a:spcPts val="2000"/>
              </a:spcBef>
              <a:spcAft>
                <a:spcPts val="1000"/>
              </a:spcAft>
              <a:buNone/>
            </a:pPr>
            <a:r>
              <a:t/>
            </a:r>
            <a:endParaRPr b="1" sz="1300" u="sng">
              <a:solidFill>
                <a:srgbClr val="FC4540"/>
              </a:solidFill>
              <a:latin typeface="Ubuntu"/>
              <a:ea typeface="Ubuntu"/>
              <a:cs typeface="Ubuntu"/>
              <a:sym typeface="Ubuntu"/>
            </a:endParaRPr>
          </a:p>
        </p:txBody>
      </p:sp>
      <p:sp>
        <p:nvSpPr>
          <p:cNvPr id="383" name="Google Shape;383;p24"/>
          <p:cNvSpPr txBox="1"/>
          <p:nvPr>
            <p:ph idx="12" type="sldNum"/>
          </p:nvPr>
        </p:nvSpPr>
        <p:spPr>
          <a:xfrm>
            <a:off x="8117984" y="418063"/>
            <a:ext cx="548700" cy="3936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pic>
        <p:nvPicPr>
          <p:cNvPr id="384" name="Google Shape;384;p24"/>
          <p:cNvPicPr preferRelativeResize="0"/>
          <p:nvPr/>
        </p:nvPicPr>
        <p:blipFill>
          <a:blip r:embed="rId3">
            <a:alphaModFix/>
          </a:blip>
          <a:stretch>
            <a:fillRect/>
          </a:stretch>
        </p:blipFill>
        <p:spPr>
          <a:xfrm>
            <a:off x="2934500" y="1079921"/>
            <a:ext cx="4924275" cy="1513675"/>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88" name="Shape 388"/>
        <p:cNvGrpSpPr/>
        <p:nvPr/>
      </p:nvGrpSpPr>
      <p:grpSpPr>
        <a:xfrm>
          <a:off x="0" y="0"/>
          <a:ext cx="0" cy="0"/>
          <a:chOff x="0" y="0"/>
          <a:chExt cx="0" cy="0"/>
        </a:xfrm>
      </p:grpSpPr>
      <p:sp>
        <p:nvSpPr>
          <p:cNvPr id="389" name="Google Shape;389;p25"/>
          <p:cNvSpPr txBox="1"/>
          <p:nvPr>
            <p:ph type="title"/>
          </p:nvPr>
        </p:nvSpPr>
        <p:spPr>
          <a:xfrm>
            <a:off x="144075" y="559475"/>
            <a:ext cx="2142000" cy="26304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b="1" lang="en">
                <a:latin typeface="Ubuntu"/>
                <a:ea typeface="Ubuntu"/>
                <a:cs typeface="Ubuntu"/>
                <a:sym typeface="Ubuntu"/>
              </a:rPr>
              <a:t>ÉLABORATION</a:t>
            </a:r>
            <a:endParaRPr b="1">
              <a:latin typeface="Ubuntu"/>
              <a:ea typeface="Ubuntu"/>
              <a:cs typeface="Ubuntu"/>
              <a:sym typeface="Ubuntu"/>
            </a:endParaRPr>
          </a:p>
        </p:txBody>
      </p:sp>
      <p:sp>
        <p:nvSpPr>
          <p:cNvPr id="390" name="Google Shape;390;p25"/>
          <p:cNvSpPr txBox="1"/>
          <p:nvPr>
            <p:ph idx="1" type="body"/>
          </p:nvPr>
        </p:nvSpPr>
        <p:spPr>
          <a:xfrm>
            <a:off x="2830925" y="418075"/>
            <a:ext cx="5340300" cy="3120300"/>
          </a:xfrm>
          <a:prstGeom prst="rect">
            <a:avLst/>
          </a:prstGeom>
        </p:spPr>
        <p:txBody>
          <a:bodyPr anchorCtr="0" anchor="t" bIns="91425" lIns="91425" spcFirstLastPara="1" rIns="91425" wrap="square" tIns="91425">
            <a:noAutofit/>
          </a:bodyPr>
          <a:lstStyle/>
          <a:p>
            <a:pPr indent="0" lvl="0" marL="0" rtl="0" algn="l">
              <a:lnSpc>
                <a:spcPct val="115000"/>
              </a:lnSpc>
              <a:spcBef>
                <a:spcPts val="2000"/>
              </a:spcBef>
              <a:spcAft>
                <a:spcPts val="0"/>
              </a:spcAft>
              <a:buNone/>
            </a:pPr>
            <a:r>
              <a:rPr b="1" lang="en" sz="1300">
                <a:solidFill>
                  <a:srgbClr val="6C6C6C"/>
                </a:solidFill>
                <a:latin typeface="Ubuntu"/>
                <a:ea typeface="Ubuntu"/>
                <a:cs typeface="Ubuntu"/>
                <a:sym typeface="Ubuntu"/>
              </a:rPr>
              <a:t>EXERCICE DE BASE</a:t>
            </a:r>
            <a:endParaRPr b="1" sz="1300" u="sng">
              <a:solidFill>
                <a:srgbClr val="E06666"/>
              </a:solidFill>
              <a:latin typeface="Ubuntu"/>
              <a:ea typeface="Ubuntu"/>
              <a:cs typeface="Ubuntu"/>
              <a:sym typeface="Ubuntu"/>
            </a:endParaRPr>
          </a:p>
          <a:p>
            <a:pPr indent="0" lvl="0" marL="0" rtl="0" algn="l">
              <a:lnSpc>
                <a:spcPct val="115000"/>
              </a:lnSpc>
              <a:spcBef>
                <a:spcPts val="2000"/>
              </a:spcBef>
              <a:spcAft>
                <a:spcPts val="0"/>
              </a:spcAft>
              <a:buNone/>
            </a:pPr>
            <a:r>
              <a:t/>
            </a:r>
            <a:endParaRPr b="1" sz="1300">
              <a:solidFill>
                <a:srgbClr val="6C6C6C"/>
              </a:solidFill>
              <a:latin typeface="Ubuntu"/>
              <a:ea typeface="Ubuntu"/>
              <a:cs typeface="Ubuntu"/>
              <a:sym typeface="Ubuntu"/>
            </a:endParaRPr>
          </a:p>
          <a:p>
            <a:pPr indent="-342900" lvl="0" marL="342900" rtl="0" algn="l">
              <a:lnSpc>
                <a:spcPct val="150000"/>
              </a:lnSpc>
              <a:spcBef>
                <a:spcPts val="2000"/>
              </a:spcBef>
              <a:spcAft>
                <a:spcPts val="1000"/>
              </a:spcAft>
              <a:buNone/>
            </a:pPr>
            <a:r>
              <a:t/>
            </a:r>
            <a:endParaRPr b="1" sz="1300" u="sng">
              <a:solidFill>
                <a:srgbClr val="FC4540"/>
              </a:solidFill>
              <a:latin typeface="Ubuntu"/>
              <a:ea typeface="Ubuntu"/>
              <a:cs typeface="Ubuntu"/>
              <a:sym typeface="Ubuntu"/>
            </a:endParaRPr>
          </a:p>
        </p:txBody>
      </p:sp>
      <p:sp>
        <p:nvSpPr>
          <p:cNvPr id="391" name="Google Shape;391;p25"/>
          <p:cNvSpPr txBox="1"/>
          <p:nvPr>
            <p:ph idx="12" type="sldNum"/>
          </p:nvPr>
        </p:nvSpPr>
        <p:spPr>
          <a:xfrm>
            <a:off x="8117984" y="418063"/>
            <a:ext cx="548700" cy="3936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pic>
        <p:nvPicPr>
          <p:cNvPr id="392" name="Google Shape;392;p25">
            <a:hlinkClick r:id="rId3"/>
          </p:cNvPr>
          <p:cNvPicPr preferRelativeResize="0"/>
          <p:nvPr/>
        </p:nvPicPr>
        <p:blipFill>
          <a:blip r:embed="rId4">
            <a:alphaModFix/>
          </a:blip>
          <a:stretch>
            <a:fillRect/>
          </a:stretch>
        </p:blipFill>
        <p:spPr>
          <a:xfrm>
            <a:off x="2927125" y="1114425"/>
            <a:ext cx="4824249" cy="3631000"/>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96" name="Shape 396"/>
        <p:cNvGrpSpPr/>
        <p:nvPr/>
      </p:nvGrpSpPr>
      <p:grpSpPr>
        <a:xfrm>
          <a:off x="0" y="0"/>
          <a:ext cx="0" cy="0"/>
          <a:chOff x="0" y="0"/>
          <a:chExt cx="0" cy="0"/>
        </a:xfrm>
      </p:grpSpPr>
      <p:sp>
        <p:nvSpPr>
          <p:cNvPr id="397" name="Google Shape;397;p26"/>
          <p:cNvSpPr txBox="1"/>
          <p:nvPr>
            <p:ph type="title"/>
          </p:nvPr>
        </p:nvSpPr>
        <p:spPr>
          <a:xfrm>
            <a:off x="144075" y="559475"/>
            <a:ext cx="2142000" cy="26304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b="1" lang="en">
                <a:latin typeface="Ubuntu"/>
                <a:ea typeface="Ubuntu"/>
                <a:cs typeface="Ubuntu"/>
                <a:sym typeface="Ubuntu"/>
              </a:rPr>
              <a:t>ÉLABORATION</a:t>
            </a:r>
            <a:endParaRPr b="1">
              <a:latin typeface="Ubuntu"/>
              <a:ea typeface="Ubuntu"/>
              <a:cs typeface="Ubuntu"/>
              <a:sym typeface="Ubuntu"/>
            </a:endParaRPr>
          </a:p>
        </p:txBody>
      </p:sp>
      <p:sp>
        <p:nvSpPr>
          <p:cNvPr id="398" name="Google Shape;398;p26"/>
          <p:cNvSpPr txBox="1"/>
          <p:nvPr>
            <p:ph idx="1" type="body"/>
          </p:nvPr>
        </p:nvSpPr>
        <p:spPr>
          <a:xfrm>
            <a:off x="2830925" y="418075"/>
            <a:ext cx="5340300" cy="3120300"/>
          </a:xfrm>
          <a:prstGeom prst="rect">
            <a:avLst/>
          </a:prstGeom>
        </p:spPr>
        <p:txBody>
          <a:bodyPr anchorCtr="0" anchor="t" bIns="91425" lIns="91425" spcFirstLastPara="1" rIns="91425" wrap="square" tIns="91425">
            <a:noAutofit/>
          </a:bodyPr>
          <a:lstStyle/>
          <a:p>
            <a:pPr indent="0" lvl="0" marL="0" rtl="0" algn="l">
              <a:lnSpc>
                <a:spcPct val="115000"/>
              </a:lnSpc>
              <a:spcBef>
                <a:spcPts val="2000"/>
              </a:spcBef>
              <a:spcAft>
                <a:spcPts val="0"/>
              </a:spcAft>
              <a:buNone/>
            </a:pPr>
            <a:r>
              <a:rPr b="1" lang="en" sz="1300">
                <a:solidFill>
                  <a:srgbClr val="6C6C6C"/>
                </a:solidFill>
                <a:latin typeface="Ubuntu"/>
                <a:ea typeface="Ubuntu"/>
                <a:cs typeface="Ubuntu"/>
                <a:sym typeface="Ubuntu"/>
              </a:rPr>
              <a:t>EXERCICE DE BASE</a:t>
            </a:r>
            <a:endParaRPr b="1" sz="1300" u="sng">
              <a:solidFill>
                <a:srgbClr val="E06666"/>
              </a:solidFill>
              <a:latin typeface="Ubuntu"/>
              <a:ea typeface="Ubuntu"/>
              <a:cs typeface="Ubuntu"/>
              <a:sym typeface="Ubuntu"/>
            </a:endParaRPr>
          </a:p>
          <a:p>
            <a:pPr indent="0" lvl="0" marL="0" rtl="0" algn="l">
              <a:lnSpc>
                <a:spcPct val="115000"/>
              </a:lnSpc>
              <a:spcBef>
                <a:spcPts val="2000"/>
              </a:spcBef>
              <a:spcAft>
                <a:spcPts val="0"/>
              </a:spcAft>
              <a:buNone/>
            </a:pPr>
            <a:r>
              <a:t/>
            </a:r>
            <a:endParaRPr b="1" sz="1300">
              <a:solidFill>
                <a:srgbClr val="6C6C6C"/>
              </a:solidFill>
              <a:latin typeface="Ubuntu"/>
              <a:ea typeface="Ubuntu"/>
              <a:cs typeface="Ubuntu"/>
              <a:sym typeface="Ubuntu"/>
            </a:endParaRPr>
          </a:p>
          <a:p>
            <a:pPr indent="-342900" lvl="0" marL="342900" rtl="0" algn="l">
              <a:lnSpc>
                <a:spcPct val="150000"/>
              </a:lnSpc>
              <a:spcBef>
                <a:spcPts val="2000"/>
              </a:spcBef>
              <a:spcAft>
                <a:spcPts val="1000"/>
              </a:spcAft>
              <a:buNone/>
            </a:pPr>
            <a:r>
              <a:t/>
            </a:r>
            <a:endParaRPr b="1" sz="1300" u="sng">
              <a:solidFill>
                <a:srgbClr val="FC4540"/>
              </a:solidFill>
              <a:latin typeface="Ubuntu"/>
              <a:ea typeface="Ubuntu"/>
              <a:cs typeface="Ubuntu"/>
              <a:sym typeface="Ubuntu"/>
            </a:endParaRPr>
          </a:p>
        </p:txBody>
      </p:sp>
      <p:sp>
        <p:nvSpPr>
          <p:cNvPr id="399" name="Google Shape;399;p26"/>
          <p:cNvSpPr txBox="1"/>
          <p:nvPr>
            <p:ph idx="12" type="sldNum"/>
          </p:nvPr>
        </p:nvSpPr>
        <p:spPr>
          <a:xfrm>
            <a:off x="8117984" y="418063"/>
            <a:ext cx="548700" cy="3936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pic>
        <p:nvPicPr>
          <p:cNvPr id="400" name="Google Shape;400;p26"/>
          <p:cNvPicPr preferRelativeResize="0"/>
          <p:nvPr/>
        </p:nvPicPr>
        <p:blipFill>
          <a:blip r:embed="rId3">
            <a:alphaModFix/>
          </a:blip>
          <a:stretch>
            <a:fillRect/>
          </a:stretch>
        </p:blipFill>
        <p:spPr>
          <a:xfrm>
            <a:off x="2475700" y="1138300"/>
            <a:ext cx="6050757" cy="3120299"/>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04" name="Shape 404"/>
        <p:cNvGrpSpPr/>
        <p:nvPr/>
      </p:nvGrpSpPr>
      <p:grpSpPr>
        <a:xfrm>
          <a:off x="0" y="0"/>
          <a:ext cx="0" cy="0"/>
          <a:chOff x="0" y="0"/>
          <a:chExt cx="0" cy="0"/>
        </a:xfrm>
      </p:grpSpPr>
      <p:sp>
        <p:nvSpPr>
          <p:cNvPr id="405" name="Google Shape;405;p27"/>
          <p:cNvSpPr txBox="1"/>
          <p:nvPr>
            <p:ph type="title"/>
          </p:nvPr>
        </p:nvSpPr>
        <p:spPr>
          <a:xfrm>
            <a:off x="144075" y="559475"/>
            <a:ext cx="2142000" cy="26304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b="1" lang="en">
                <a:latin typeface="Ubuntu"/>
                <a:ea typeface="Ubuntu"/>
                <a:cs typeface="Ubuntu"/>
                <a:sym typeface="Ubuntu"/>
              </a:rPr>
              <a:t>ÉLABORATION</a:t>
            </a:r>
            <a:endParaRPr b="1">
              <a:latin typeface="Ubuntu"/>
              <a:ea typeface="Ubuntu"/>
              <a:cs typeface="Ubuntu"/>
              <a:sym typeface="Ubuntu"/>
            </a:endParaRPr>
          </a:p>
        </p:txBody>
      </p:sp>
      <p:sp>
        <p:nvSpPr>
          <p:cNvPr id="406" name="Google Shape;406;p27"/>
          <p:cNvSpPr txBox="1"/>
          <p:nvPr>
            <p:ph idx="1" type="body"/>
          </p:nvPr>
        </p:nvSpPr>
        <p:spPr>
          <a:xfrm>
            <a:off x="2683000" y="418075"/>
            <a:ext cx="5340300" cy="3120300"/>
          </a:xfrm>
          <a:prstGeom prst="rect">
            <a:avLst/>
          </a:prstGeom>
        </p:spPr>
        <p:txBody>
          <a:bodyPr anchorCtr="0" anchor="t" bIns="91425" lIns="91425" spcFirstLastPara="1" rIns="91425" wrap="square" tIns="91425">
            <a:noAutofit/>
          </a:bodyPr>
          <a:lstStyle/>
          <a:p>
            <a:pPr indent="0" lvl="0" marL="0" rtl="0" algn="l">
              <a:lnSpc>
                <a:spcPct val="115000"/>
              </a:lnSpc>
              <a:spcBef>
                <a:spcPts val="2000"/>
              </a:spcBef>
              <a:spcAft>
                <a:spcPts val="0"/>
              </a:spcAft>
              <a:buNone/>
            </a:pPr>
            <a:r>
              <a:rPr b="1" lang="en" sz="1300">
                <a:solidFill>
                  <a:srgbClr val="6C6C6C"/>
                </a:solidFill>
                <a:latin typeface="Ubuntu"/>
                <a:ea typeface="Ubuntu"/>
                <a:cs typeface="Ubuntu"/>
                <a:sym typeface="Ubuntu"/>
              </a:rPr>
              <a:t>EXERCICE DE BASE</a:t>
            </a:r>
            <a:endParaRPr b="1" sz="1300" u="sng">
              <a:solidFill>
                <a:srgbClr val="E06666"/>
              </a:solidFill>
              <a:latin typeface="Ubuntu"/>
              <a:ea typeface="Ubuntu"/>
              <a:cs typeface="Ubuntu"/>
              <a:sym typeface="Ubuntu"/>
            </a:endParaRPr>
          </a:p>
          <a:p>
            <a:pPr indent="0" lvl="0" marL="0" rtl="0" algn="l">
              <a:lnSpc>
                <a:spcPct val="115000"/>
              </a:lnSpc>
              <a:spcBef>
                <a:spcPts val="2000"/>
              </a:spcBef>
              <a:spcAft>
                <a:spcPts val="0"/>
              </a:spcAft>
              <a:buNone/>
            </a:pPr>
            <a:r>
              <a:t/>
            </a:r>
            <a:endParaRPr b="1" sz="1300">
              <a:solidFill>
                <a:srgbClr val="6C6C6C"/>
              </a:solidFill>
              <a:latin typeface="Ubuntu"/>
              <a:ea typeface="Ubuntu"/>
              <a:cs typeface="Ubuntu"/>
              <a:sym typeface="Ubuntu"/>
            </a:endParaRPr>
          </a:p>
          <a:p>
            <a:pPr indent="-342900" lvl="0" marL="342900" rtl="0" algn="l">
              <a:lnSpc>
                <a:spcPct val="150000"/>
              </a:lnSpc>
              <a:spcBef>
                <a:spcPts val="2000"/>
              </a:spcBef>
              <a:spcAft>
                <a:spcPts val="1000"/>
              </a:spcAft>
              <a:buNone/>
            </a:pPr>
            <a:r>
              <a:t/>
            </a:r>
            <a:endParaRPr b="1" sz="1300" u="sng">
              <a:solidFill>
                <a:srgbClr val="FC4540"/>
              </a:solidFill>
              <a:latin typeface="Ubuntu"/>
              <a:ea typeface="Ubuntu"/>
              <a:cs typeface="Ubuntu"/>
              <a:sym typeface="Ubuntu"/>
            </a:endParaRPr>
          </a:p>
        </p:txBody>
      </p:sp>
      <p:sp>
        <p:nvSpPr>
          <p:cNvPr id="407" name="Google Shape;407;p27"/>
          <p:cNvSpPr txBox="1"/>
          <p:nvPr>
            <p:ph idx="12" type="sldNum"/>
          </p:nvPr>
        </p:nvSpPr>
        <p:spPr>
          <a:xfrm>
            <a:off x="8117984" y="418063"/>
            <a:ext cx="548700" cy="3936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
        <p:nvSpPr>
          <p:cNvPr id="408" name="Google Shape;408;p27"/>
          <p:cNvSpPr txBox="1"/>
          <p:nvPr>
            <p:ph idx="1" type="body"/>
          </p:nvPr>
        </p:nvSpPr>
        <p:spPr>
          <a:xfrm>
            <a:off x="2683000" y="1202100"/>
            <a:ext cx="5559000" cy="2739300"/>
          </a:xfrm>
          <a:prstGeom prst="rect">
            <a:avLst/>
          </a:prstGeom>
        </p:spPr>
        <p:txBody>
          <a:bodyPr anchorCtr="0" anchor="t" bIns="91425" lIns="91425" spcFirstLastPara="1" rIns="91425" wrap="square" tIns="91425">
            <a:noAutofit/>
          </a:bodyPr>
          <a:lstStyle/>
          <a:p>
            <a:pPr indent="-355600" lvl="0" marL="457200" rtl="0" algn="l">
              <a:lnSpc>
                <a:spcPct val="115000"/>
              </a:lnSpc>
              <a:spcBef>
                <a:spcPts val="1200"/>
              </a:spcBef>
              <a:spcAft>
                <a:spcPts val="0"/>
              </a:spcAft>
              <a:buClr>
                <a:srgbClr val="6C6C6C"/>
              </a:buClr>
              <a:buSzPts val="2000"/>
              <a:buAutoNum type="arabicPeriod"/>
            </a:pPr>
            <a:r>
              <a:rPr lang="en" sz="2000">
                <a:solidFill>
                  <a:srgbClr val="6C6C6C"/>
                </a:solidFill>
                <a:latin typeface="Ubuntu"/>
                <a:ea typeface="Ubuntu"/>
                <a:cs typeface="Ubuntu"/>
                <a:sym typeface="Ubuntu"/>
              </a:rPr>
              <a:t>Sur une feuille de papier blanc, t</a:t>
            </a:r>
            <a:r>
              <a:rPr lang="en" sz="2000">
                <a:solidFill>
                  <a:srgbClr val="6C6C6C"/>
                </a:solidFill>
                <a:latin typeface="Ubuntu"/>
                <a:ea typeface="Ubuntu"/>
                <a:cs typeface="Ubuntu"/>
                <a:sym typeface="Ubuntu"/>
              </a:rPr>
              <a:t>racer au crayon de feutre 4 différents motifs qui exploitent  les lignes. </a:t>
            </a:r>
            <a:endParaRPr sz="2000">
              <a:solidFill>
                <a:srgbClr val="6C6C6C"/>
              </a:solidFill>
              <a:latin typeface="Ubuntu"/>
              <a:ea typeface="Ubuntu"/>
              <a:cs typeface="Ubuntu"/>
              <a:sym typeface="Ubuntu"/>
            </a:endParaRPr>
          </a:p>
          <a:p>
            <a:pPr indent="-355600" lvl="0" marL="457200" rtl="0" algn="l">
              <a:lnSpc>
                <a:spcPct val="115000"/>
              </a:lnSpc>
              <a:spcBef>
                <a:spcPts val="0"/>
              </a:spcBef>
              <a:spcAft>
                <a:spcPts val="0"/>
              </a:spcAft>
              <a:buClr>
                <a:srgbClr val="6C6C6C"/>
              </a:buClr>
              <a:buSzPts val="2000"/>
              <a:buFont typeface="Ubuntu"/>
              <a:buAutoNum type="arabicPeriod"/>
            </a:pPr>
            <a:r>
              <a:rPr lang="en" sz="2000">
                <a:solidFill>
                  <a:srgbClr val="6C6C6C"/>
                </a:solidFill>
                <a:latin typeface="Ubuntu"/>
                <a:ea typeface="Ubuntu"/>
                <a:cs typeface="Ubuntu"/>
                <a:sym typeface="Ubuntu"/>
              </a:rPr>
              <a:t>Photographier l’exercice et le déposer dans le carnet de traces en ligne.</a:t>
            </a:r>
            <a:endParaRPr sz="2000">
              <a:solidFill>
                <a:srgbClr val="6C6C6C"/>
              </a:solidFill>
              <a:latin typeface="Ubuntu"/>
              <a:ea typeface="Ubuntu"/>
              <a:cs typeface="Ubuntu"/>
              <a:sym typeface="Ubuntu"/>
            </a:endParaRPr>
          </a:p>
          <a:p>
            <a:pPr indent="0" lvl="0" marL="0" rtl="0" algn="l">
              <a:lnSpc>
                <a:spcPct val="150000"/>
              </a:lnSpc>
              <a:spcBef>
                <a:spcPts val="1200"/>
              </a:spcBef>
              <a:spcAft>
                <a:spcPts val="0"/>
              </a:spcAft>
              <a:buNone/>
            </a:pPr>
            <a:r>
              <a:t/>
            </a:r>
            <a:endParaRPr sz="2200">
              <a:latin typeface="Ubuntu"/>
              <a:ea typeface="Ubuntu"/>
              <a:cs typeface="Ubuntu"/>
              <a:sym typeface="Ubuntu"/>
            </a:endParaRPr>
          </a:p>
          <a:p>
            <a:pPr indent="0" lvl="0" marL="0" rtl="0" algn="l">
              <a:lnSpc>
                <a:spcPct val="150000"/>
              </a:lnSpc>
              <a:spcBef>
                <a:spcPts val="1000"/>
              </a:spcBef>
              <a:spcAft>
                <a:spcPts val="0"/>
              </a:spcAft>
              <a:buNone/>
            </a:pPr>
            <a:r>
              <a:t/>
            </a:r>
            <a:endParaRPr sz="2200">
              <a:latin typeface="Ubuntu"/>
              <a:ea typeface="Ubuntu"/>
              <a:cs typeface="Ubuntu"/>
              <a:sym typeface="Ubuntu"/>
            </a:endParaRPr>
          </a:p>
          <a:p>
            <a:pPr indent="0" lvl="0" marL="0" rtl="0" algn="l">
              <a:lnSpc>
                <a:spcPct val="150000"/>
              </a:lnSpc>
              <a:spcBef>
                <a:spcPts val="1000"/>
              </a:spcBef>
              <a:spcAft>
                <a:spcPts val="0"/>
              </a:spcAft>
              <a:buNone/>
            </a:pPr>
            <a:r>
              <a:t/>
            </a:r>
            <a:endParaRPr sz="2200">
              <a:latin typeface="Ubuntu"/>
              <a:ea typeface="Ubuntu"/>
              <a:cs typeface="Ubuntu"/>
              <a:sym typeface="Ubuntu"/>
            </a:endParaRPr>
          </a:p>
          <a:p>
            <a:pPr indent="0" lvl="0" marL="457200" rtl="0" algn="l">
              <a:lnSpc>
                <a:spcPct val="115000"/>
              </a:lnSpc>
              <a:spcBef>
                <a:spcPts val="1200"/>
              </a:spcBef>
              <a:spcAft>
                <a:spcPts val="0"/>
              </a:spcAft>
              <a:buNone/>
            </a:pPr>
            <a:r>
              <a:t/>
            </a:r>
            <a:endParaRPr sz="2200">
              <a:solidFill>
                <a:srgbClr val="6C6C6C"/>
              </a:solidFill>
              <a:latin typeface="Ubuntu"/>
              <a:ea typeface="Ubuntu"/>
              <a:cs typeface="Ubuntu"/>
              <a:sym typeface="Ubuntu"/>
            </a:endParaRPr>
          </a:p>
          <a:p>
            <a:pPr indent="0" lvl="0" marL="0" rtl="0" algn="l">
              <a:lnSpc>
                <a:spcPct val="150000"/>
              </a:lnSpc>
              <a:spcBef>
                <a:spcPts val="1200"/>
              </a:spcBef>
              <a:spcAft>
                <a:spcPts val="0"/>
              </a:spcAft>
              <a:buNone/>
            </a:pPr>
            <a:r>
              <a:t/>
            </a:r>
            <a:endParaRPr sz="2200">
              <a:solidFill>
                <a:srgbClr val="4A5C65"/>
              </a:solidFill>
              <a:latin typeface="Ubuntu"/>
              <a:ea typeface="Ubuntu"/>
              <a:cs typeface="Ubuntu"/>
              <a:sym typeface="Ubuntu"/>
            </a:endParaRPr>
          </a:p>
          <a:p>
            <a:pPr indent="0" lvl="0" marL="0" rtl="0" algn="l">
              <a:lnSpc>
                <a:spcPct val="150000"/>
              </a:lnSpc>
              <a:spcBef>
                <a:spcPts val="1000"/>
              </a:spcBef>
              <a:spcAft>
                <a:spcPts val="0"/>
              </a:spcAft>
              <a:buNone/>
            </a:pPr>
            <a:r>
              <a:t/>
            </a:r>
            <a:endParaRPr sz="2200">
              <a:solidFill>
                <a:srgbClr val="4A5C65"/>
              </a:solidFill>
              <a:latin typeface="Ubuntu"/>
              <a:ea typeface="Ubuntu"/>
              <a:cs typeface="Ubuntu"/>
              <a:sym typeface="Ubuntu"/>
            </a:endParaRPr>
          </a:p>
          <a:p>
            <a:pPr indent="0" lvl="0" marL="0" rtl="0" algn="l">
              <a:lnSpc>
                <a:spcPct val="150000"/>
              </a:lnSpc>
              <a:spcBef>
                <a:spcPts val="1000"/>
              </a:spcBef>
              <a:spcAft>
                <a:spcPts val="1000"/>
              </a:spcAft>
              <a:buNone/>
            </a:pPr>
            <a:r>
              <a:t/>
            </a:r>
            <a:endParaRPr sz="2200">
              <a:solidFill>
                <a:srgbClr val="4A5C65"/>
              </a:solidFill>
              <a:latin typeface="Ubuntu"/>
              <a:ea typeface="Ubuntu"/>
              <a:cs typeface="Ubuntu"/>
              <a:sym typeface="Ubuntu"/>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12" name="Shape 412"/>
        <p:cNvGrpSpPr/>
        <p:nvPr/>
      </p:nvGrpSpPr>
      <p:grpSpPr>
        <a:xfrm>
          <a:off x="0" y="0"/>
          <a:ext cx="0" cy="0"/>
          <a:chOff x="0" y="0"/>
          <a:chExt cx="0" cy="0"/>
        </a:xfrm>
      </p:grpSpPr>
      <p:sp>
        <p:nvSpPr>
          <p:cNvPr id="413" name="Google Shape;413;p28"/>
          <p:cNvSpPr txBox="1"/>
          <p:nvPr>
            <p:ph type="title"/>
          </p:nvPr>
        </p:nvSpPr>
        <p:spPr>
          <a:xfrm>
            <a:off x="144075" y="559475"/>
            <a:ext cx="2142000" cy="26304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b="1" lang="en">
                <a:latin typeface="Ubuntu"/>
                <a:ea typeface="Ubuntu"/>
                <a:cs typeface="Ubuntu"/>
                <a:sym typeface="Ubuntu"/>
              </a:rPr>
              <a:t>ÉLABORATION</a:t>
            </a:r>
            <a:endParaRPr b="1">
              <a:latin typeface="Ubuntu"/>
              <a:ea typeface="Ubuntu"/>
              <a:cs typeface="Ubuntu"/>
              <a:sym typeface="Ubuntu"/>
            </a:endParaRPr>
          </a:p>
        </p:txBody>
      </p:sp>
      <p:sp>
        <p:nvSpPr>
          <p:cNvPr id="414" name="Google Shape;414;p28"/>
          <p:cNvSpPr txBox="1"/>
          <p:nvPr>
            <p:ph idx="1" type="body"/>
          </p:nvPr>
        </p:nvSpPr>
        <p:spPr>
          <a:xfrm>
            <a:off x="2641725" y="418075"/>
            <a:ext cx="5340300" cy="3120300"/>
          </a:xfrm>
          <a:prstGeom prst="rect">
            <a:avLst/>
          </a:prstGeom>
        </p:spPr>
        <p:txBody>
          <a:bodyPr anchorCtr="0" anchor="t" bIns="91425" lIns="91425" spcFirstLastPara="1" rIns="91425" wrap="square" tIns="91425">
            <a:noAutofit/>
          </a:bodyPr>
          <a:lstStyle/>
          <a:p>
            <a:pPr indent="0" lvl="0" marL="0" rtl="0" algn="l">
              <a:lnSpc>
                <a:spcPct val="115000"/>
              </a:lnSpc>
              <a:spcBef>
                <a:spcPts val="2000"/>
              </a:spcBef>
              <a:spcAft>
                <a:spcPts val="0"/>
              </a:spcAft>
              <a:buNone/>
            </a:pPr>
            <a:r>
              <a:rPr b="1" lang="en" sz="1300">
                <a:solidFill>
                  <a:srgbClr val="6C6C6C"/>
                </a:solidFill>
                <a:latin typeface="Ubuntu"/>
                <a:ea typeface="Ubuntu"/>
                <a:cs typeface="Ubuntu"/>
                <a:sym typeface="Ubuntu"/>
              </a:rPr>
              <a:t>CROQUIS</a:t>
            </a:r>
            <a:endParaRPr b="1" sz="1300" u="sng">
              <a:solidFill>
                <a:srgbClr val="E06666"/>
              </a:solidFill>
              <a:latin typeface="Ubuntu"/>
              <a:ea typeface="Ubuntu"/>
              <a:cs typeface="Ubuntu"/>
              <a:sym typeface="Ubuntu"/>
            </a:endParaRPr>
          </a:p>
          <a:p>
            <a:pPr indent="0" lvl="0" marL="0" rtl="0" algn="l">
              <a:lnSpc>
                <a:spcPct val="115000"/>
              </a:lnSpc>
              <a:spcBef>
                <a:spcPts val="2000"/>
              </a:spcBef>
              <a:spcAft>
                <a:spcPts val="0"/>
              </a:spcAft>
              <a:buNone/>
            </a:pPr>
            <a:r>
              <a:t/>
            </a:r>
            <a:endParaRPr b="1" sz="1300">
              <a:solidFill>
                <a:srgbClr val="6C6C6C"/>
              </a:solidFill>
              <a:latin typeface="Ubuntu"/>
              <a:ea typeface="Ubuntu"/>
              <a:cs typeface="Ubuntu"/>
              <a:sym typeface="Ubuntu"/>
            </a:endParaRPr>
          </a:p>
          <a:p>
            <a:pPr indent="-342900" lvl="0" marL="342900" rtl="0" algn="l">
              <a:lnSpc>
                <a:spcPct val="150000"/>
              </a:lnSpc>
              <a:spcBef>
                <a:spcPts val="2000"/>
              </a:spcBef>
              <a:spcAft>
                <a:spcPts val="1000"/>
              </a:spcAft>
              <a:buNone/>
            </a:pPr>
            <a:r>
              <a:t/>
            </a:r>
            <a:endParaRPr b="1" sz="1300" u="sng">
              <a:solidFill>
                <a:srgbClr val="FC4540"/>
              </a:solidFill>
              <a:latin typeface="Ubuntu"/>
              <a:ea typeface="Ubuntu"/>
              <a:cs typeface="Ubuntu"/>
              <a:sym typeface="Ubuntu"/>
            </a:endParaRPr>
          </a:p>
        </p:txBody>
      </p:sp>
      <p:sp>
        <p:nvSpPr>
          <p:cNvPr id="415" name="Google Shape;415;p28"/>
          <p:cNvSpPr txBox="1"/>
          <p:nvPr>
            <p:ph idx="12" type="sldNum"/>
          </p:nvPr>
        </p:nvSpPr>
        <p:spPr>
          <a:xfrm>
            <a:off x="8117984" y="418063"/>
            <a:ext cx="548700" cy="3936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
        <p:nvSpPr>
          <p:cNvPr id="416" name="Google Shape;416;p28"/>
          <p:cNvSpPr txBox="1"/>
          <p:nvPr>
            <p:ph idx="1" type="body"/>
          </p:nvPr>
        </p:nvSpPr>
        <p:spPr>
          <a:xfrm>
            <a:off x="2675100" y="1050400"/>
            <a:ext cx="5559000" cy="2739300"/>
          </a:xfrm>
          <a:prstGeom prst="rect">
            <a:avLst/>
          </a:prstGeom>
        </p:spPr>
        <p:txBody>
          <a:bodyPr anchorCtr="0" anchor="t" bIns="91425" lIns="91425" spcFirstLastPara="1" rIns="91425" wrap="square" tIns="91425">
            <a:noAutofit/>
          </a:bodyPr>
          <a:lstStyle/>
          <a:p>
            <a:pPr indent="-349250" lvl="0" marL="457200" rtl="0" algn="l">
              <a:lnSpc>
                <a:spcPct val="115000"/>
              </a:lnSpc>
              <a:spcBef>
                <a:spcPts val="1200"/>
              </a:spcBef>
              <a:spcAft>
                <a:spcPts val="0"/>
              </a:spcAft>
              <a:buClr>
                <a:srgbClr val="6C6C6C"/>
              </a:buClr>
              <a:buSzPts val="1900"/>
              <a:buFont typeface="Ubuntu"/>
              <a:buAutoNum type="arabicPeriod"/>
            </a:pPr>
            <a:r>
              <a:rPr lang="en" sz="1900">
                <a:solidFill>
                  <a:srgbClr val="6C6C6C"/>
                </a:solidFill>
                <a:latin typeface="Ubuntu"/>
                <a:ea typeface="Ubuntu"/>
                <a:cs typeface="Ubuntu"/>
                <a:sym typeface="Ubuntu"/>
              </a:rPr>
              <a:t>Sur une feuille de papier blanc, t</a:t>
            </a:r>
            <a:r>
              <a:rPr lang="en" sz="1900">
                <a:solidFill>
                  <a:srgbClr val="6C6C6C"/>
                </a:solidFill>
                <a:latin typeface="Ubuntu"/>
                <a:ea typeface="Ubuntu"/>
                <a:cs typeface="Ubuntu"/>
                <a:sym typeface="Ubuntu"/>
              </a:rPr>
              <a:t>racer au crayon à la mine</a:t>
            </a:r>
            <a:r>
              <a:rPr lang="en" sz="1900">
                <a:solidFill>
                  <a:srgbClr val="6C6C6C"/>
                </a:solidFill>
                <a:latin typeface="Ubuntu"/>
                <a:ea typeface="Ubuntu"/>
                <a:cs typeface="Ubuntu"/>
                <a:sym typeface="Ubuntu"/>
              </a:rPr>
              <a:t> un croquis d’un personnage inspiré d’une personne qu’ils côtoient dans leur quotidien et qu’ils apprécient ou qu’ils trouvent mystérieux. Il doit avoir utilisé l’objet de consommation qui est devenu un rebut. Enfin de compte, le personnage sera imaginaire.</a:t>
            </a:r>
            <a:endParaRPr sz="1900">
              <a:solidFill>
                <a:srgbClr val="6C6C6C"/>
              </a:solidFill>
              <a:latin typeface="Ubuntu"/>
              <a:ea typeface="Ubuntu"/>
              <a:cs typeface="Ubuntu"/>
              <a:sym typeface="Ubuntu"/>
            </a:endParaRPr>
          </a:p>
          <a:p>
            <a:pPr indent="-349250" lvl="0" marL="457200" rtl="0" algn="l">
              <a:lnSpc>
                <a:spcPct val="115000"/>
              </a:lnSpc>
              <a:spcBef>
                <a:spcPts val="0"/>
              </a:spcBef>
              <a:spcAft>
                <a:spcPts val="0"/>
              </a:spcAft>
              <a:buClr>
                <a:srgbClr val="6C6C6C"/>
              </a:buClr>
              <a:buSzPts val="1900"/>
              <a:buFont typeface="Ubuntu"/>
              <a:buAutoNum type="arabicPeriod"/>
            </a:pPr>
            <a:r>
              <a:rPr lang="en" sz="1900">
                <a:solidFill>
                  <a:srgbClr val="6C6C6C"/>
                </a:solidFill>
                <a:latin typeface="Ubuntu"/>
                <a:ea typeface="Ubuntu"/>
                <a:cs typeface="Ubuntu"/>
                <a:sym typeface="Ubuntu"/>
              </a:rPr>
              <a:t>Photographier le croquis et le déposer dans le carnet de traces en ligne.</a:t>
            </a:r>
            <a:endParaRPr sz="1900">
              <a:solidFill>
                <a:srgbClr val="6C6C6C"/>
              </a:solidFill>
              <a:latin typeface="Ubuntu"/>
              <a:ea typeface="Ubuntu"/>
              <a:cs typeface="Ubuntu"/>
              <a:sym typeface="Ubuntu"/>
            </a:endParaRPr>
          </a:p>
          <a:p>
            <a:pPr indent="0" lvl="0" marL="457200" rtl="0" algn="l">
              <a:lnSpc>
                <a:spcPct val="115000"/>
              </a:lnSpc>
              <a:spcBef>
                <a:spcPts val="1200"/>
              </a:spcBef>
              <a:spcAft>
                <a:spcPts val="0"/>
              </a:spcAft>
              <a:buNone/>
            </a:pPr>
            <a:r>
              <a:t/>
            </a:r>
            <a:endParaRPr sz="2000">
              <a:solidFill>
                <a:srgbClr val="6C6C6C"/>
              </a:solidFill>
              <a:latin typeface="Ubuntu"/>
              <a:ea typeface="Ubuntu"/>
              <a:cs typeface="Ubuntu"/>
              <a:sym typeface="Ubuntu"/>
            </a:endParaRPr>
          </a:p>
          <a:p>
            <a:pPr indent="0" lvl="0" marL="0" rtl="0" algn="l">
              <a:lnSpc>
                <a:spcPct val="150000"/>
              </a:lnSpc>
              <a:spcBef>
                <a:spcPts val="1200"/>
              </a:spcBef>
              <a:spcAft>
                <a:spcPts val="0"/>
              </a:spcAft>
              <a:buNone/>
            </a:pPr>
            <a:r>
              <a:t/>
            </a:r>
            <a:endParaRPr sz="2200">
              <a:latin typeface="Ubuntu"/>
              <a:ea typeface="Ubuntu"/>
              <a:cs typeface="Ubuntu"/>
              <a:sym typeface="Ubuntu"/>
            </a:endParaRPr>
          </a:p>
          <a:p>
            <a:pPr indent="0" lvl="0" marL="0" rtl="0" algn="l">
              <a:lnSpc>
                <a:spcPct val="150000"/>
              </a:lnSpc>
              <a:spcBef>
                <a:spcPts val="1000"/>
              </a:spcBef>
              <a:spcAft>
                <a:spcPts val="0"/>
              </a:spcAft>
              <a:buNone/>
            </a:pPr>
            <a:r>
              <a:t/>
            </a:r>
            <a:endParaRPr sz="2200">
              <a:latin typeface="Ubuntu"/>
              <a:ea typeface="Ubuntu"/>
              <a:cs typeface="Ubuntu"/>
              <a:sym typeface="Ubuntu"/>
            </a:endParaRPr>
          </a:p>
          <a:p>
            <a:pPr indent="0" lvl="0" marL="0" rtl="0" algn="l">
              <a:lnSpc>
                <a:spcPct val="150000"/>
              </a:lnSpc>
              <a:spcBef>
                <a:spcPts val="1000"/>
              </a:spcBef>
              <a:spcAft>
                <a:spcPts val="0"/>
              </a:spcAft>
              <a:buNone/>
            </a:pPr>
            <a:r>
              <a:t/>
            </a:r>
            <a:endParaRPr sz="2200">
              <a:latin typeface="Ubuntu"/>
              <a:ea typeface="Ubuntu"/>
              <a:cs typeface="Ubuntu"/>
              <a:sym typeface="Ubuntu"/>
            </a:endParaRPr>
          </a:p>
          <a:p>
            <a:pPr indent="0" lvl="0" marL="457200" rtl="0" algn="l">
              <a:lnSpc>
                <a:spcPct val="115000"/>
              </a:lnSpc>
              <a:spcBef>
                <a:spcPts val="1200"/>
              </a:spcBef>
              <a:spcAft>
                <a:spcPts val="0"/>
              </a:spcAft>
              <a:buNone/>
            </a:pPr>
            <a:r>
              <a:t/>
            </a:r>
            <a:endParaRPr sz="2200">
              <a:solidFill>
                <a:srgbClr val="6C6C6C"/>
              </a:solidFill>
              <a:latin typeface="Ubuntu"/>
              <a:ea typeface="Ubuntu"/>
              <a:cs typeface="Ubuntu"/>
              <a:sym typeface="Ubuntu"/>
            </a:endParaRPr>
          </a:p>
          <a:p>
            <a:pPr indent="0" lvl="0" marL="0" rtl="0" algn="l">
              <a:lnSpc>
                <a:spcPct val="150000"/>
              </a:lnSpc>
              <a:spcBef>
                <a:spcPts val="1200"/>
              </a:spcBef>
              <a:spcAft>
                <a:spcPts val="0"/>
              </a:spcAft>
              <a:buNone/>
            </a:pPr>
            <a:r>
              <a:t/>
            </a:r>
            <a:endParaRPr sz="2200">
              <a:solidFill>
                <a:srgbClr val="4A5C65"/>
              </a:solidFill>
              <a:latin typeface="Ubuntu"/>
              <a:ea typeface="Ubuntu"/>
              <a:cs typeface="Ubuntu"/>
              <a:sym typeface="Ubuntu"/>
            </a:endParaRPr>
          </a:p>
          <a:p>
            <a:pPr indent="0" lvl="0" marL="0" rtl="0" algn="l">
              <a:lnSpc>
                <a:spcPct val="150000"/>
              </a:lnSpc>
              <a:spcBef>
                <a:spcPts val="1000"/>
              </a:spcBef>
              <a:spcAft>
                <a:spcPts val="0"/>
              </a:spcAft>
              <a:buNone/>
            </a:pPr>
            <a:r>
              <a:t/>
            </a:r>
            <a:endParaRPr sz="2200">
              <a:solidFill>
                <a:srgbClr val="4A5C65"/>
              </a:solidFill>
              <a:latin typeface="Ubuntu"/>
              <a:ea typeface="Ubuntu"/>
              <a:cs typeface="Ubuntu"/>
              <a:sym typeface="Ubuntu"/>
            </a:endParaRPr>
          </a:p>
          <a:p>
            <a:pPr indent="0" lvl="0" marL="0" rtl="0" algn="l">
              <a:lnSpc>
                <a:spcPct val="150000"/>
              </a:lnSpc>
              <a:spcBef>
                <a:spcPts val="1000"/>
              </a:spcBef>
              <a:spcAft>
                <a:spcPts val="1000"/>
              </a:spcAft>
              <a:buNone/>
            </a:pPr>
            <a:r>
              <a:t/>
            </a:r>
            <a:endParaRPr sz="2200">
              <a:solidFill>
                <a:srgbClr val="4A5C65"/>
              </a:solidFill>
              <a:latin typeface="Ubuntu"/>
              <a:ea typeface="Ubuntu"/>
              <a:cs typeface="Ubuntu"/>
              <a:sym typeface="Ubuntu"/>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20" name="Shape 420"/>
        <p:cNvGrpSpPr/>
        <p:nvPr/>
      </p:nvGrpSpPr>
      <p:grpSpPr>
        <a:xfrm>
          <a:off x="0" y="0"/>
          <a:ext cx="0" cy="0"/>
          <a:chOff x="0" y="0"/>
          <a:chExt cx="0" cy="0"/>
        </a:xfrm>
      </p:grpSpPr>
      <p:sp>
        <p:nvSpPr>
          <p:cNvPr id="421" name="Google Shape;421;p29"/>
          <p:cNvSpPr txBox="1"/>
          <p:nvPr>
            <p:ph type="title"/>
          </p:nvPr>
        </p:nvSpPr>
        <p:spPr>
          <a:xfrm>
            <a:off x="144075" y="559475"/>
            <a:ext cx="2142000" cy="26304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b="1" lang="en">
                <a:latin typeface="Ubuntu"/>
                <a:ea typeface="Ubuntu"/>
                <a:cs typeface="Ubuntu"/>
                <a:sym typeface="Ubuntu"/>
              </a:rPr>
              <a:t>ÉLABORATION</a:t>
            </a:r>
            <a:endParaRPr b="1">
              <a:latin typeface="Ubuntu"/>
              <a:ea typeface="Ubuntu"/>
              <a:cs typeface="Ubuntu"/>
              <a:sym typeface="Ubuntu"/>
            </a:endParaRPr>
          </a:p>
        </p:txBody>
      </p:sp>
      <p:sp>
        <p:nvSpPr>
          <p:cNvPr id="422" name="Google Shape;422;p29"/>
          <p:cNvSpPr txBox="1"/>
          <p:nvPr>
            <p:ph idx="1" type="body"/>
          </p:nvPr>
        </p:nvSpPr>
        <p:spPr>
          <a:xfrm>
            <a:off x="2641725" y="418075"/>
            <a:ext cx="5340300" cy="3120300"/>
          </a:xfrm>
          <a:prstGeom prst="rect">
            <a:avLst/>
          </a:prstGeom>
        </p:spPr>
        <p:txBody>
          <a:bodyPr anchorCtr="0" anchor="t" bIns="91425" lIns="91425" spcFirstLastPara="1" rIns="91425" wrap="square" tIns="91425">
            <a:noAutofit/>
          </a:bodyPr>
          <a:lstStyle/>
          <a:p>
            <a:pPr indent="0" lvl="0" marL="0" rtl="0" algn="l">
              <a:lnSpc>
                <a:spcPct val="115000"/>
              </a:lnSpc>
              <a:spcBef>
                <a:spcPts val="2000"/>
              </a:spcBef>
              <a:spcAft>
                <a:spcPts val="0"/>
              </a:spcAft>
              <a:buNone/>
            </a:pPr>
            <a:r>
              <a:rPr b="1" lang="en" sz="1300">
                <a:solidFill>
                  <a:srgbClr val="6C6C6C"/>
                </a:solidFill>
                <a:latin typeface="Ubuntu"/>
                <a:ea typeface="Ubuntu"/>
                <a:cs typeface="Ubuntu"/>
                <a:sym typeface="Ubuntu"/>
              </a:rPr>
              <a:t>CROQUIS</a:t>
            </a:r>
            <a:endParaRPr b="1" sz="1300" u="sng">
              <a:solidFill>
                <a:srgbClr val="E06666"/>
              </a:solidFill>
              <a:latin typeface="Ubuntu"/>
              <a:ea typeface="Ubuntu"/>
              <a:cs typeface="Ubuntu"/>
              <a:sym typeface="Ubuntu"/>
            </a:endParaRPr>
          </a:p>
          <a:p>
            <a:pPr indent="0" lvl="0" marL="0" rtl="0" algn="l">
              <a:lnSpc>
                <a:spcPct val="115000"/>
              </a:lnSpc>
              <a:spcBef>
                <a:spcPts val="2000"/>
              </a:spcBef>
              <a:spcAft>
                <a:spcPts val="0"/>
              </a:spcAft>
              <a:buNone/>
            </a:pPr>
            <a:r>
              <a:t/>
            </a:r>
            <a:endParaRPr b="1" sz="1300">
              <a:solidFill>
                <a:srgbClr val="6C6C6C"/>
              </a:solidFill>
              <a:latin typeface="Ubuntu"/>
              <a:ea typeface="Ubuntu"/>
              <a:cs typeface="Ubuntu"/>
              <a:sym typeface="Ubuntu"/>
            </a:endParaRPr>
          </a:p>
          <a:p>
            <a:pPr indent="-342900" lvl="0" marL="342900" rtl="0" algn="l">
              <a:lnSpc>
                <a:spcPct val="150000"/>
              </a:lnSpc>
              <a:spcBef>
                <a:spcPts val="2000"/>
              </a:spcBef>
              <a:spcAft>
                <a:spcPts val="1000"/>
              </a:spcAft>
              <a:buNone/>
            </a:pPr>
            <a:r>
              <a:t/>
            </a:r>
            <a:endParaRPr b="1" sz="1300" u="sng">
              <a:solidFill>
                <a:srgbClr val="FC4540"/>
              </a:solidFill>
              <a:latin typeface="Ubuntu"/>
              <a:ea typeface="Ubuntu"/>
              <a:cs typeface="Ubuntu"/>
              <a:sym typeface="Ubuntu"/>
            </a:endParaRPr>
          </a:p>
        </p:txBody>
      </p:sp>
      <p:sp>
        <p:nvSpPr>
          <p:cNvPr id="423" name="Google Shape;423;p29"/>
          <p:cNvSpPr txBox="1"/>
          <p:nvPr>
            <p:ph idx="12" type="sldNum"/>
          </p:nvPr>
        </p:nvSpPr>
        <p:spPr>
          <a:xfrm>
            <a:off x="8117984" y="418063"/>
            <a:ext cx="548700" cy="3936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
        <p:nvSpPr>
          <p:cNvPr id="424" name="Google Shape;424;p29"/>
          <p:cNvSpPr txBox="1"/>
          <p:nvPr>
            <p:ph idx="1" type="body"/>
          </p:nvPr>
        </p:nvSpPr>
        <p:spPr>
          <a:xfrm>
            <a:off x="2675100" y="1050400"/>
            <a:ext cx="5559000" cy="2739300"/>
          </a:xfrm>
          <a:prstGeom prst="rect">
            <a:avLst/>
          </a:prstGeom>
        </p:spPr>
        <p:txBody>
          <a:bodyPr anchorCtr="0" anchor="t" bIns="91425" lIns="91425" spcFirstLastPara="1" rIns="91425" wrap="square" tIns="91425">
            <a:noAutofit/>
          </a:bodyPr>
          <a:lstStyle/>
          <a:p>
            <a:pPr indent="-349250" lvl="0" marL="457200" rtl="0" algn="l">
              <a:lnSpc>
                <a:spcPct val="115000"/>
              </a:lnSpc>
              <a:spcBef>
                <a:spcPts val="1200"/>
              </a:spcBef>
              <a:spcAft>
                <a:spcPts val="0"/>
              </a:spcAft>
              <a:buClr>
                <a:srgbClr val="6C6C6C"/>
              </a:buClr>
              <a:buSzPts val="1900"/>
              <a:buFont typeface="Ubuntu"/>
              <a:buAutoNum type="arabicPeriod"/>
            </a:pPr>
            <a:r>
              <a:rPr lang="en" sz="1900">
                <a:solidFill>
                  <a:srgbClr val="6C6C6C"/>
                </a:solidFill>
                <a:latin typeface="Ubuntu"/>
                <a:ea typeface="Ubuntu"/>
                <a:cs typeface="Ubuntu"/>
                <a:sym typeface="Ubuntu"/>
              </a:rPr>
              <a:t>Sur une autre feuille de papier blanc, à l’aide du crayon à mine, tracer le contour du rebut. C’est à l’intérieur de cet espace que sera dessiné le personnage.</a:t>
            </a:r>
            <a:endParaRPr sz="1900">
              <a:solidFill>
                <a:srgbClr val="6C6C6C"/>
              </a:solidFill>
              <a:latin typeface="Ubuntu"/>
              <a:ea typeface="Ubuntu"/>
              <a:cs typeface="Ubuntu"/>
              <a:sym typeface="Ubuntu"/>
            </a:endParaRPr>
          </a:p>
          <a:p>
            <a:pPr indent="-349250" lvl="0" marL="457200" rtl="0" algn="l">
              <a:lnSpc>
                <a:spcPct val="115000"/>
              </a:lnSpc>
              <a:spcBef>
                <a:spcPts val="0"/>
              </a:spcBef>
              <a:spcAft>
                <a:spcPts val="0"/>
              </a:spcAft>
              <a:buClr>
                <a:srgbClr val="6C6C6C"/>
              </a:buClr>
              <a:buSzPts val="1900"/>
              <a:buFont typeface="Ubuntu"/>
              <a:buAutoNum type="arabicPeriod"/>
            </a:pPr>
            <a:r>
              <a:rPr lang="en" sz="1900">
                <a:solidFill>
                  <a:srgbClr val="6C6C6C"/>
                </a:solidFill>
                <a:latin typeface="Ubuntu"/>
                <a:ea typeface="Ubuntu"/>
                <a:cs typeface="Ubuntu"/>
                <a:sym typeface="Ubuntu"/>
              </a:rPr>
              <a:t>À l’aide du crayon à la mine, de façon très légère dessiner les lignes principales du personnage. Ces lignes pourront être effacées à la fin du dessin.</a:t>
            </a:r>
            <a:endParaRPr sz="1900">
              <a:solidFill>
                <a:srgbClr val="6C6C6C"/>
              </a:solidFill>
              <a:latin typeface="Ubuntu"/>
              <a:ea typeface="Ubuntu"/>
              <a:cs typeface="Ubuntu"/>
              <a:sym typeface="Ubuntu"/>
            </a:endParaRPr>
          </a:p>
          <a:p>
            <a:pPr indent="0" lvl="0" marL="457200" rtl="0" algn="l">
              <a:lnSpc>
                <a:spcPct val="115000"/>
              </a:lnSpc>
              <a:spcBef>
                <a:spcPts val="1200"/>
              </a:spcBef>
              <a:spcAft>
                <a:spcPts val="0"/>
              </a:spcAft>
              <a:buNone/>
            </a:pPr>
            <a:r>
              <a:t/>
            </a:r>
            <a:endParaRPr sz="2000">
              <a:solidFill>
                <a:srgbClr val="6C6C6C"/>
              </a:solidFill>
              <a:latin typeface="Ubuntu"/>
              <a:ea typeface="Ubuntu"/>
              <a:cs typeface="Ubuntu"/>
              <a:sym typeface="Ubuntu"/>
            </a:endParaRPr>
          </a:p>
          <a:p>
            <a:pPr indent="0" lvl="0" marL="0" rtl="0" algn="l">
              <a:lnSpc>
                <a:spcPct val="150000"/>
              </a:lnSpc>
              <a:spcBef>
                <a:spcPts val="1200"/>
              </a:spcBef>
              <a:spcAft>
                <a:spcPts val="0"/>
              </a:spcAft>
              <a:buNone/>
            </a:pPr>
            <a:r>
              <a:t/>
            </a:r>
            <a:endParaRPr sz="2200">
              <a:latin typeface="Ubuntu"/>
              <a:ea typeface="Ubuntu"/>
              <a:cs typeface="Ubuntu"/>
              <a:sym typeface="Ubuntu"/>
            </a:endParaRPr>
          </a:p>
          <a:p>
            <a:pPr indent="0" lvl="0" marL="0" rtl="0" algn="l">
              <a:lnSpc>
                <a:spcPct val="150000"/>
              </a:lnSpc>
              <a:spcBef>
                <a:spcPts val="1000"/>
              </a:spcBef>
              <a:spcAft>
                <a:spcPts val="0"/>
              </a:spcAft>
              <a:buNone/>
            </a:pPr>
            <a:r>
              <a:t/>
            </a:r>
            <a:endParaRPr sz="2200">
              <a:latin typeface="Ubuntu"/>
              <a:ea typeface="Ubuntu"/>
              <a:cs typeface="Ubuntu"/>
              <a:sym typeface="Ubuntu"/>
            </a:endParaRPr>
          </a:p>
          <a:p>
            <a:pPr indent="0" lvl="0" marL="0" rtl="0" algn="l">
              <a:lnSpc>
                <a:spcPct val="150000"/>
              </a:lnSpc>
              <a:spcBef>
                <a:spcPts val="1000"/>
              </a:spcBef>
              <a:spcAft>
                <a:spcPts val="0"/>
              </a:spcAft>
              <a:buNone/>
            </a:pPr>
            <a:r>
              <a:t/>
            </a:r>
            <a:endParaRPr sz="2200">
              <a:latin typeface="Ubuntu"/>
              <a:ea typeface="Ubuntu"/>
              <a:cs typeface="Ubuntu"/>
              <a:sym typeface="Ubuntu"/>
            </a:endParaRPr>
          </a:p>
          <a:p>
            <a:pPr indent="0" lvl="0" marL="457200" rtl="0" algn="l">
              <a:lnSpc>
                <a:spcPct val="115000"/>
              </a:lnSpc>
              <a:spcBef>
                <a:spcPts val="1200"/>
              </a:spcBef>
              <a:spcAft>
                <a:spcPts val="0"/>
              </a:spcAft>
              <a:buNone/>
            </a:pPr>
            <a:r>
              <a:t/>
            </a:r>
            <a:endParaRPr sz="2200">
              <a:solidFill>
                <a:srgbClr val="6C6C6C"/>
              </a:solidFill>
              <a:latin typeface="Ubuntu"/>
              <a:ea typeface="Ubuntu"/>
              <a:cs typeface="Ubuntu"/>
              <a:sym typeface="Ubuntu"/>
            </a:endParaRPr>
          </a:p>
          <a:p>
            <a:pPr indent="0" lvl="0" marL="0" rtl="0" algn="l">
              <a:lnSpc>
                <a:spcPct val="150000"/>
              </a:lnSpc>
              <a:spcBef>
                <a:spcPts val="1200"/>
              </a:spcBef>
              <a:spcAft>
                <a:spcPts val="0"/>
              </a:spcAft>
              <a:buNone/>
            </a:pPr>
            <a:r>
              <a:t/>
            </a:r>
            <a:endParaRPr sz="2200">
              <a:solidFill>
                <a:srgbClr val="4A5C65"/>
              </a:solidFill>
              <a:latin typeface="Ubuntu"/>
              <a:ea typeface="Ubuntu"/>
              <a:cs typeface="Ubuntu"/>
              <a:sym typeface="Ubuntu"/>
            </a:endParaRPr>
          </a:p>
          <a:p>
            <a:pPr indent="0" lvl="0" marL="0" rtl="0" algn="l">
              <a:lnSpc>
                <a:spcPct val="150000"/>
              </a:lnSpc>
              <a:spcBef>
                <a:spcPts val="1000"/>
              </a:spcBef>
              <a:spcAft>
                <a:spcPts val="0"/>
              </a:spcAft>
              <a:buNone/>
            </a:pPr>
            <a:r>
              <a:t/>
            </a:r>
            <a:endParaRPr sz="2200">
              <a:solidFill>
                <a:srgbClr val="4A5C65"/>
              </a:solidFill>
              <a:latin typeface="Ubuntu"/>
              <a:ea typeface="Ubuntu"/>
              <a:cs typeface="Ubuntu"/>
              <a:sym typeface="Ubuntu"/>
            </a:endParaRPr>
          </a:p>
          <a:p>
            <a:pPr indent="0" lvl="0" marL="0" rtl="0" algn="l">
              <a:lnSpc>
                <a:spcPct val="150000"/>
              </a:lnSpc>
              <a:spcBef>
                <a:spcPts val="1000"/>
              </a:spcBef>
              <a:spcAft>
                <a:spcPts val="1000"/>
              </a:spcAft>
              <a:buNone/>
            </a:pPr>
            <a:r>
              <a:t/>
            </a:r>
            <a:endParaRPr sz="2200">
              <a:solidFill>
                <a:srgbClr val="4A5C65"/>
              </a:solidFill>
              <a:latin typeface="Ubuntu"/>
              <a:ea typeface="Ubuntu"/>
              <a:cs typeface="Ubuntu"/>
              <a:sym typeface="Ubuntu"/>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28" name="Shape 428"/>
        <p:cNvGrpSpPr/>
        <p:nvPr/>
      </p:nvGrpSpPr>
      <p:grpSpPr>
        <a:xfrm>
          <a:off x="0" y="0"/>
          <a:ext cx="0" cy="0"/>
          <a:chOff x="0" y="0"/>
          <a:chExt cx="0" cy="0"/>
        </a:xfrm>
      </p:grpSpPr>
      <p:sp>
        <p:nvSpPr>
          <p:cNvPr id="429" name="Google Shape;429;p30"/>
          <p:cNvSpPr txBox="1"/>
          <p:nvPr>
            <p:ph type="title"/>
          </p:nvPr>
        </p:nvSpPr>
        <p:spPr>
          <a:xfrm>
            <a:off x="144075" y="559475"/>
            <a:ext cx="2142000" cy="26304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b="1" lang="en">
                <a:latin typeface="Ubuntu"/>
                <a:ea typeface="Ubuntu"/>
                <a:cs typeface="Ubuntu"/>
                <a:sym typeface="Ubuntu"/>
              </a:rPr>
              <a:t>ÉLABORATION</a:t>
            </a:r>
            <a:endParaRPr b="1">
              <a:latin typeface="Ubuntu"/>
              <a:ea typeface="Ubuntu"/>
              <a:cs typeface="Ubuntu"/>
              <a:sym typeface="Ubuntu"/>
            </a:endParaRPr>
          </a:p>
        </p:txBody>
      </p:sp>
      <p:sp>
        <p:nvSpPr>
          <p:cNvPr id="430" name="Google Shape;430;p30"/>
          <p:cNvSpPr txBox="1"/>
          <p:nvPr>
            <p:ph idx="12" type="sldNum"/>
          </p:nvPr>
        </p:nvSpPr>
        <p:spPr>
          <a:xfrm>
            <a:off x="8117984" y="418063"/>
            <a:ext cx="548700" cy="3936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pic>
        <p:nvPicPr>
          <p:cNvPr id="431" name="Google Shape;431;p30"/>
          <p:cNvPicPr preferRelativeResize="0"/>
          <p:nvPr/>
        </p:nvPicPr>
        <p:blipFill rotWithShape="1">
          <a:blip r:embed="rId3">
            <a:alphaModFix/>
          </a:blip>
          <a:srcRect b="66201" l="0" r="0" t="486"/>
          <a:stretch/>
        </p:blipFill>
        <p:spPr>
          <a:xfrm>
            <a:off x="2746525" y="1185425"/>
            <a:ext cx="5979299" cy="2163200"/>
          </a:xfrm>
          <a:prstGeom prst="rect">
            <a:avLst/>
          </a:prstGeom>
          <a:noFill/>
          <a:ln>
            <a:noFill/>
          </a:ln>
        </p:spPr>
      </p:pic>
      <p:sp>
        <p:nvSpPr>
          <p:cNvPr id="432" name="Google Shape;432;p30"/>
          <p:cNvSpPr txBox="1"/>
          <p:nvPr>
            <p:ph idx="1" type="body"/>
          </p:nvPr>
        </p:nvSpPr>
        <p:spPr>
          <a:xfrm>
            <a:off x="2641725" y="418075"/>
            <a:ext cx="5340300" cy="680400"/>
          </a:xfrm>
          <a:prstGeom prst="rect">
            <a:avLst/>
          </a:prstGeom>
        </p:spPr>
        <p:txBody>
          <a:bodyPr anchorCtr="0" anchor="t" bIns="91425" lIns="91425" spcFirstLastPara="1" rIns="91425" wrap="square" tIns="91425">
            <a:noAutofit/>
          </a:bodyPr>
          <a:lstStyle/>
          <a:p>
            <a:pPr indent="0" lvl="0" marL="0" rtl="0" algn="l">
              <a:lnSpc>
                <a:spcPct val="115000"/>
              </a:lnSpc>
              <a:spcBef>
                <a:spcPts val="2000"/>
              </a:spcBef>
              <a:spcAft>
                <a:spcPts val="0"/>
              </a:spcAft>
              <a:buNone/>
            </a:pPr>
            <a:r>
              <a:rPr b="1" lang="en" sz="1300">
                <a:solidFill>
                  <a:srgbClr val="6C6C6C"/>
                </a:solidFill>
                <a:latin typeface="Ubuntu"/>
                <a:ea typeface="Ubuntu"/>
                <a:cs typeface="Ubuntu"/>
                <a:sym typeface="Ubuntu"/>
              </a:rPr>
              <a:t>DÉROULEMENT EN IMAGE</a:t>
            </a:r>
            <a:endParaRPr b="1" sz="1300" u="sng">
              <a:solidFill>
                <a:srgbClr val="E06666"/>
              </a:solidFill>
              <a:latin typeface="Ubuntu"/>
              <a:ea typeface="Ubuntu"/>
              <a:cs typeface="Ubuntu"/>
              <a:sym typeface="Ubuntu"/>
            </a:endParaRPr>
          </a:p>
          <a:p>
            <a:pPr indent="0" lvl="0" marL="0" rtl="0" algn="l">
              <a:lnSpc>
                <a:spcPct val="115000"/>
              </a:lnSpc>
              <a:spcBef>
                <a:spcPts val="2000"/>
              </a:spcBef>
              <a:spcAft>
                <a:spcPts val="0"/>
              </a:spcAft>
              <a:buNone/>
            </a:pPr>
            <a:r>
              <a:t/>
            </a:r>
            <a:endParaRPr b="1" sz="1300">
              <a:solidFill>
                <a:srgbClr val="6C6C6C"/>
              </a:solidFill>
              <a:latin typeface="Ubuntu"/>
              <a:ea typeface="Ubuntu"/>
              <a:cs typeface="Ubuntu"/>
              <a:sym typeface="Ubuntu"/>
            </a:endParaRPr>
          </a:p>
          <a:p>
            <a:pPr indent="-342900" lvl="0" marL="342900" rtl="0" algn="l">
              <a:lnSpc>
                <a:spcPct val="150000"/>
              </a:lnSpc>
              <a:spcBef>
                <a:spcPts val="2000"/>
              </a:spcBef>
              <a:spcAft>
                <a:spcPts val="1000"/>
              </a:spcAft>
              <a:buNone/>
            </a:pPr>
            <a:r>
              <a:t/>
            </a:r>
            <a:endParaRPr b="1" sz="1300" u="sng">
              <a:solidFill>
                <a:srgbClr val="FC4540"/>
              </a:solidFill>
              <a:latin typeface="Ubuntu"/>
              <a:ea typeface="Ubuntu"/>
              <a:cs typeface="Ubuntu"/>
              <a:sym typeface="Ubuntu"/>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36" name="Shape 436"/>
        <p:cNvGrpSpPr/>
        <p:nvPr/>
      </p:nvGrpSpPr>
      <p:grpSpPr>
        <a:xfrm>
          <a:off x="0" y="0"/>
          <a:ext cx="0" cy="0"/>
          <a:chOff x="0" y="0"/>
          <a:chExt cx="0" cy="0"/>
        </a:xfrm>
      </p:grpSpPr>
      <p:sp>
        <p:nvSpPr>
          <p:cNvPr id="437" name="Google Shape;437;p31"/>
          <p:cNvSpPr txBox="1"/>
          <p:nvPr>
            <p:ph type="title"/>
          </p:nvPr>
        </p:nvSpPr>
        <p:spPr>
          <a:xfrm>
            <a:off x="144075" y="559475"/>
            <a:ext cx="2142000" cy="26304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b="1" lang="en">
                <a:latin typeface="Ubuntu"/>
                <a:ea typeface="Ubuntu"/>
                <a:cs typeface="Ubuntu"/>
                <a:sym typeface="Ubuntu"/>
              </a:rPr>
              <a:t>ÉLABORATION</a:t>
            </a:r>
            <a:endParaRPr b="1">
              <a:latin typeface="Ubuntu"/>
              <a:ea typeface="Ubuntu"/>
              <a:cs typeface="Ubuntu"/>
              <a:sym typeface="Ubuntu"/>
            </a:endParaRPr>
          </a:p>
        </p:txBody>
      </p:sp>
      <p:sp>
        <p:nvSpPr>
          <p:cNvPr id="438" name="Google Shape;438;p31"/>
          <p:cNvSpPr txBox="1"/>
          <p:nvPr>
            <p:ph idx="12" type="sldNum"/>
          </p:nvPr>
        </p:nvSpPr>
        <p:spPr>
          <a:xfrm>
            <a:off x="8117984" y="418063"/>
            <a:ext cx="548700" cy="3936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pic>
        <p:nvPicPr>
          <p:cNvPr id="439" name="Google Shape;439;p31"/>
          <p:cNvPicPr preferRelativeResize="0"/>
          <p:nvPr/>
        </p:nvPicPr>
        <p:blipFill rotWithShape="1">
          <a:blip r:embed="rId3">
            <a:alphaModFix/>
          </a:blip>
          <a:srcRect b="33436" l="0" r="65843" t="33871"/>
          <a:stretch/>
        </p:blipFill>
        <p:spPr>
          <a:xfrm>
            <a:off x="2746550" y="1031375"/>
            <a:ext cx="3427300" cy="3562424"/>
          </a:xfrm>
          <a:prstGeom prst="rect">
            <a:avLst/>
          </a:prstGeom>
          <a:noFill/>
          <a:ln>
            <a:noFill/>
          </a:ln>
        </p:spPr>
      </p:pic>
      <p:sp>
        <p:nvSpPr>
          <p:cNvPr id="440" name="Google Shape;440;p31"/>
          <p:cNvSpPr txBox="1"/>
          <p:nvPr>
            <p:ph idx="1" type="body"/>
          </p:nvPr>
        </p:nvSpPr>
        <p:spPr>
          <a:xfrm>
            <a:off x="2641725" y="418075"/>
            <a:ext cx="5340300" cy="687000"/>
          </a:xfrm>
          <a:prstGeom prst="rect">
            <a:avLst/>
          </a:prstGeom>
        </p:spPr>
        <p:txBody>
          <a:bodyPr anchorCtr="0" anchor="t" bIns="91425" lIns="91425" spcFirstLastPara="1" rIns="91425" wrap="square" tIns="91425">
            <a:noAutofit/>
          </a:bodyPr>
          <a:lstStyle/>
          <a:p>
            <a:pPr indent="0" lvl="0" marL="0" rtl="0" algn="l">
              <a:lnSpc>
                <a:spcPct val="115000"/>
              </a:lnSpc>
              <a:spcBef>
                <a:spcPts val="2000"/>
              </a:spcBef>
              <a:spcAft>
                <a:spcPts val="0"/>
              </a:spcAft>
              <a:buNone/>
            </a:pPr>
            <a:r>
              <a:rPr b="1" lang="en" sz="1300">
                <a:solidFill>
                  <a:srgbClr val="6C6C6C"/>
                </a:solidFill>
                <a:latin typeface="Ubuntu"/>
                <a:ea typeface="Ubuntu"/>
                <a:cs typeface="Ubuntu"/>
                <a:sym typeface="Ubuntu"/>
              </a:rPr>
              <a:t>DÉROULEMENT EN IMAGE</a:t>
            </a:r>
            <a:endParaRPr b="1" sz="1300" u="sng">
              <a:solidFill>
                <a:srgbClr val="E06666"/>
              </a:solidFill>
              <a:latin typeface="Ubuntu"/>
              <a:ea typeface="Ubuntu"/>
              <a:cs typeface="Ubuntu"/>
              <a:sym typeface="Ubuntu"/>
            </a:endParaRPr>
          </a:p>
          <a:p>
            <a:pPr indent="0" lvl="0" marL="0" rtl="0" algn="l">
              <a:lnSpc>
                <a:spcPct val="115000"/>
              </a:lnSpc>
              <a:spcBef>
                <a:spcPts val="2000"/>
              </a:spcBef>
              <a:spcAft>
                <a:spcPts val="0"/>
              </a:spcAft>
              <a:buNone/>
            </a:pPr>
            <a:r>
              <a:t/>
            </a:r>
            <a:endParaRPr b="1" sz="1300">
              <a:solidFill>
                <a:srgbClr val="6C6C6C"/>
              </a:solidFill>
              <a:latin typeface="Ubuntu"/>
              <a:ea typeface="Ubuntu"/>
              <a:cs typeface="Ubuntu"/>
              <a:sym typeface="Ubuntu"/>
            </a:endParaRPr>
          </a:p>
          <a:p>
            <a:pPr indent="-342900" lvl="0" marL="342900" rtl="0" algn="l">
              <a:lnSpc>
                <a:spcPct val="150000"/>
              </a:lnSpc>
              <a:spcBef>
                <a:spcPts val="2000"/>
              </a:spcBef>
              <a:spcAft>
                <a:spcPts val="1000"/>
              </a:spcAft>
              <a:buNone/>
            </a:pPr>
            <a:r>
              <a:t/>
            </a:r>
            <a:endParaRPr b="1" sz="1300" u="sng">
              <a:solidFill>
                <a:srgbClr val="FC4540"/>
              </a:solidFill>
              <a:latin typeface="Ubuntu"/>
              <a:ea typeface="Ubuntu"/>
              <a:cs typeface="Ubuntu"/>
              <a:sym typeface="Ubuntu"/>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44" name="Shape 444"/>
        <p:cNvGrpSpPr/>
        <p:nvPr/>
      </p:nvGrpSpPr>
      <p:grpSpPr>
        <a:xfrm>
          <a:off x="0" y="0"/>
          <a:ext cx="0" cy="0"/>
          <a:chOff x="0" y="0"/>
          <a:chExt cx="0" cy="0"/>
        </a:xfrm>
      </p:grpSpPr>
      <p:sp>
        <p:nvSpPr>
          <p:cNvPr id="445" name="Google Shape;445;p32"/>
          <p:cNvSpPr txBox="1"/>
          <p:nvPr>
            <p:ph type="title"/>
          </p:nvPr>
        </p:nvSpPr>
        <p:spPr>
          <a:xfrm>
            <a:off x="144075" y="559475"/>
            <a:ext cx="2142000" cy="26304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b="1" lang="en">
                <a:latin typeface="Ubuntu"/>
                <a:ea typeface="Ubuntu"/>
                <a:cs typeface="Ubuntu"/>
                <a:sym typeface="Ubuntu"/>
              </a:rPr>
              <a:t>ÉLABORATION</a:t>
            </a:r>
            <a:endParaRPr b="1">
              <a:latin typeface="Ubuntu"/>
              <a:ea typeface="Ubuntu"/>
              <a:cs typeface="Ubuntu"/>
              <a:sym typeface="Ubuntu"/>
            </a:endParaRPr>
          </a:p>
        </p:txBody>
      </p:sp>
      <p:sp>
        <p:nvSpPr>
          <p:cNvPr id="446" name="Google Shape;446;p32"/>
          <p:cNvSpPr txBox="1"/>
          <p:nvPr>
            <p:ph idx="1" type="body"/>
          </p:nvPr>
        </p:nvSpPr>
        <p:spPr>
          <a:xfrm>
            <a:off x="2641725" y="418075"/>
            <a:ext cx="5340300" cy="3120300"/>
          </a:xfrm>
          <a:prstGeom prst="rect">
            <a:avLst/>
          </a:prstGeom>
        </p:spPr>
        <p:txBody>
          <a:bodyPr anchorCtr="0" anchor="t" bIns="91425" lIns="91425" spcFirstLastPara="1" rIns="91425" wrap="square" tIns="91425">
            <a:noAutofit/>
          </a:bodyPr>
          <a:lstStyle/>
          <a:p>
            <a:pPr indent="0" lvl="0" marL="0" rtl="0" algn="l">
              <a:lnSpc>
                <a:spcPct val="115000"/>
              </a:lnSpc>
              <a:spcBef>
                <a:spcPts val="2000"/>
              </a:spcBef>
              <a:spcAft>
                <a:spcPts val="0"/>
              </a:spcAft>
              <a:buNone/>
            </a:pPr>
            <a:r>
              <a:rPr b="1" lang="en" sz="1300">
                <a:solidFill>
                  <a:srgbClr val="6C6C6C"/>
                </a:solidFill>
                <a:latin typeface="Ubuntu"/>
                <a:ea typeface="Ubuntu"/>
                <a:cs typeface="Ubuntu"/>
                <a:sym typeface="Ubuntu"/>
              </a:rPr>
              <a:t>CROQUIS</a:t>
            </a:r>
            <a:endParaRPr b="1" sz="1300" u="sng">
              <a:solidFill>
                <a:srgbClr val="E06666"/>
              </a:solidFill>
              <a:latin typeface="Ubuntu"/>
              <a:ea typeface="Ubuntu"/>
              <a:cs typeface="Ubuntu"/>
              <a:sym typeface="Ubuntu"/>
            </a:endParaRPr>
          </a:p>
          <a:p>
            <a:pPr indent="0" lvl="0" marL="0" rtl="0" algn="l">
              <a:lnSpc>
                <a:spcPct val="115000"/>
              </a:lnSpc>
              <a:spcBef>
                <a:spcPts val="2000"/>
              </a:spcBef>
              <a:spcAft>
                <a:spcPts val="0"/>
              </a:spcAft>
              <a:buNone/>
            </a:pPr>
            <a:r>
              <a:t/>
            </a:r>
            <a:endParaRPr b="1" sz="1300">
              <a:solidFill>
                <a:srgbClr val="6C6C6C"/>
              </a:solidFill>
              <a:latin typeface="Ubuntu"/>
              <a:ea typeface="Ubuntu"/>
              <a:cs typeface="Ubuntu"/>
              <a:sym typeface="Ubuntu"/>
            </a:endParaRPr>
          </a:p>
          <a:p>
            <a:pPr indent="-342900" lvl="0" marL="342900" rtl="0" algn="l">
              <a:lnSpc>
                <a:spcPct val="150000"/>
              </a:lnSpc>
              <a:spcBef>
                <a:spcPts val="2000"/>
              </a:spcBef>
              <a:spcAft>
                <a:spcPts val="1000"/>
              </a:spcAft>
              <a:buNone/>
            </a:pPr>
            <a:r>
              <a:t/>
            </a:r>
            <a:endParaRPr b="1" sz="1300" u="sng">
              <a:solidFill>
                <a:srgbClr val="FC4540"/>
              </a:solidFill>
              <a:latin typeface="Ubuntu"/>
              <a:ea typeface="Ubuntu"/>
              <a:cs typeface="Ubuntu"/>
              <a:sym typeface="Ubuntu"/>
            </a:endParaRPr>
          </a:p>
        </p:txBody>
      </p:sp>
      <p:sp>
        <p:nvSpPr>
          <p:cNvPr id="447" name="Google Shape;447;p32"/>
          <p:cNvSpPr txBox="1"/>
          <p:nvPr>
            <p:ph idx="12" type="sldNum"/>
          </p:nvPr>
        </p:nvSpPr>
        <p:spPr>
          <a:xfrm>
            <a:off x="8117984" y="418063"/>
            <a:ext cx="548700" cy="3936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
        <p:nvSpPr>
          <p:cNvPr id="448" name="Google Shape;448;p32"/>
          <p:cNvSpPr txBox="1"/>
          <p:nvPr>
            <p:ph idx="1" type="body"/>
          </p:nvPr>
        </p:nvSpPr>
        <p:spPr>
          <a:xfrm>
            <a:off x="2675100" y="1050400"/>
            <a:ext cx="5559000" cy="2739300"/>
          </a:xfrm>
          <a:prstGeom prst="rect">
            <a:avLst/>
          </a:prstGeom>
        </p:spPr>
        <p:txBody>
          <a:bodyPr anchorCtr="0" anchor="t" bIns="91425" lIns="91425" spcFirstLastPara="1" rIns="91425" wrap="square" tIns="91425">
            <a:noAutofit/>
          </a:bodyPr>
          <a:lstStyle/>
          <a:p>
            <a:pPr indent="-349250" lvl="0" marL="457200" rtl="0" algn="l">
              <a:lnSpc>
                <a:spcPct val="115000"/>
              </a:lnSpc>
              <a:spcBef>
                <a:spcPts val="1200"/>
              </a:spcBef>
              <a:spcAft>
                <a:spcPts val="0"/>
              </a:spcAft>
              <a:buClr>
                <a:srgbClr val="6C6C6C"/>
              </a:buClr>
              <a:buSzPts val="1900"/>
              <a:buFont typeface="Ubuntu"/>
              <a:buAutoNum type="arabicPeriod"/>
            </a:pPr>
            <a:r>
              <a:rPr lang="en" sz="1900">
                <a:solidFill>
                  <a:srgbClr val="6C6C6C"/>
                </a:solidFill>
                <a:latin typeface="Ubuntu"/>
                <a:ea typeface="Ubuntu"/>
                <a:cs typeface="Ubuntu"/>
                <a:sym typeface="Ubuntu"/>
              </a:rPr>
              <a:t>Colorer et terminer les personnage au crayon de feutre. Exploiter les motifs à partir de lignes dans les vêtements. Ne pas tracer les yeux pour le moment.</a:t>
            </a:r>
            <a:endParaRPr sz="1900">
              <a:solidFill>
                <a:srgbClr val="6C6C6C"/>
              </a:solidFill>
              <a:latin typeface="Ubuntu"/>
              <a:ea typeface="Ubuntu"/>
              <a:cs typeface="Ubuntu"/>
              <a:sym typeface="Ubuntu"/>
            </a:endParaRPr>
          </a:p>
          <a:p>
            <a:pPr indent="-349250" lvl="0" marL="457200" rtl="0" algn="l">
              <a:lnSpc>
                <a:spcPct val="115000"/>
              </a:lnSpc>
              <a:spcBef>
                <a:spcPts val="0"/>
              </a:spcBef>
              <a:spcAft>
                <a:spcPts val="0"/>
              </a:spcAft>
              <a:buClr>
                <a:srgbClr val="6C6C6C"/>
              </a:buClr>
              <a:buSzPts val="1900"/>
              <a:buFont typeface="Ubuntu"/>
              <a:buAutoNum type="arabicPeriod"/>
            </a:pPr>
            <a:r>
              <a:rPr lang="en" sz="1900">
                <a:solidFill>
                  <a:srgbClr val="6C6C6C"/>
                </a:solidFill>
                <a:latin typeface="Ubuntu"/>
                <a:ea typeface="Ubuntu"/>
                <a:cs typeface="Ubuntu"/>
                <a:sym typeface="Ubuntu"/>
              </a:rPr>
              <a:t>Facultatif : Ajouter des joues.</a:t>
            </a:r>
            <a:endParaRPr sz="1900">
              <a:solidFill>
                <a:srgbClr val="6C6C6C"/>
              </a:solidFill>
              <a:latin typeface="Ubuntu"/>
              <a:ea typeface="Ubuntu"/>
              <a:cs typeface="Ubuntu"/>
              <a:sym typeface="Ubuntu"/>
            </a:endParaRPr>
          </a:p>
          <a:p>
            <a:pPr indent="0" lvl="0" marL="457200" rtl="0" algn="l">
              <a:lnSpc>
                <a:spcPct val="115000"/>
              </a:lnSpc>
              <a:spcBef>
                <a:spcPts val="1200"/>
              </a:spcBef>
              <a:spcAft>
                <a:spcPts val="0"/>
              </a:spcAft>
              <a:buNone/>
            </a:pPr>
            <a:r>
              <a:t/>
            </a:r>
            <a:endParaRPr sz="1900">
              <a:solidFill>
                <a:srgbClr val="6C6C6C"/>
              </a:solidFill>
              <a:latin typeface="Ubuntu"/>
              <a:ea typeface="Ubuntu"/>
              <a:cs typeface="Ubuntu"/>
              <a:sym typeface="Ubuntu"/>
            </a:endParaRPr>
          </a:p>
          <a:p>
            <a:pPr indent="0" lvl="0" marL="457200" rtl="0" algn="l">
              <a:lnSpc>
                <a:spcPct val="115000"/>
              </a:lnSpc>
              <a:spcBef>
                <a:spcPts val="1200"/>
              </a:spcBef>
              <a:spcAft>
                <a:spcPts val="0"/>
              </a:spcAft>
              <a:buNone/>
            </a:pPr>
            <a:r>
              <a:t/>
            </a:r>
            <a:endParaRPr sz="2000">
              <a:solidFill>
                <a:srgbClr val="6C6C6C"/>
              </a:solidFill>
              <a:latin typeface="Ubuntu"/>
              <a:ea typeface="Ubuntu"/>
              <a:cs typeface="Ubuntu"/>
              <a:sym typeface="Ubuntu"/>
            </a:endParaRPr>
          </a:p>
          <a:p>
            <a:pPr indent="0" lvl="0" marL="0" rtl="0" algn="l">
              <a:lnSpc>
                <a:spcPct val="150000"/>
              </a:lnSpc>
              <a:spcBef>
                <a:spcPts val="1200"/>
              </a:spcBef>
              <a:spcAft>
                <a:spcPts val="0"/>
              </a:spcAft>
              <a:buNone/>
            </a:pPr>
            <a:r>
              <a:t/>
            </a:r>
            <a:endParaRPr sz="2200">
              <a:latin typeface="Ubuntu"/>
              <a:ea typeface="Ubuntu"/>
              <a:cs typeface="Ubuntu"/>
              <a:sym typeface="Ubuntu"/>
            </a:endParaRPr>
          </a:p>
          <a:p>
            <a:pPr indent="0" lvl="0" marL="0" rtl="0" algn="l">
              <a:lnSpc>
                <a:spcPct val="150000"/>
              </a:lnSpc>
              <a:spcBef>
                <a:spcPts val="1000"/>
              </a:spcBef>
              <a:spcAft>
                <a:spcPts val="0"/>
              </a:spcAft>
              <a:buNone/>
            </a:pPr>
            <a:r>
              <a:t/>
            </a:r>
            <a:endParaRPr sz="2200">
              <a:latin typeface="Ubuntu"/>
              <a:ea typeface="Ubuntu"/>
              <a:cs typeface="Ubuntu"/>
              <a:sym typeface="Ubuntu"/>
            </a:endParaRPr>
          </a:p>
          <a:p>
            <a:pPr indent="0" lvl="0" marL="0" rtl="0" algn="l">
              <a:lnSpc>
                <a:spcPct val="150000"/>
              </a:lnSpc>
              <a:spcBef>
                <a:spcPts val="1000"/>
              </a:spcBef>
              <a:spcAft>
                <a:spcPts val="0"/>
              </a:spcAft>
              <a:buNone/>
            </a:pPr>
            <a:r>
              <a:t/>
            </a:r>
            <a:endParaRPr sz="2200">
              <a:latin typeface="Ubuntu"/>
              <a:ea typeface="Ubuntu"/>
              <a:cs typeface="Ubuntu"/>
              <a:sym typeface="Ubuntu"/>
            </a:endParaRPr>
          </a:p>
          <a:p>
            <a:pPr indent="0" lvl="0" marL="457200" rtl="0" algn="l">
              <a:lnSpc>
                <a:spcPct val="115000"/>
              </a:lnSpc>
              <a:spcBef>
                <a:spcPts val="1200"/>
              </a:spcBef>
              <a:spcAft>
                <a:spcPts val="0"/>
              </a:spcAft>
              <a:buNone/>
            </a:pPr>
            <a:r>
              <a:t/>
            </a:r>
            <a:endParaRPr sz="2200">
              <a:solidFill>
                <a:srgbClr val="6C6C6C"/>
              </a:solidFill>
              <a:latin typeface="Ubuntu"/>
              <a:ea typeface="Ubuntu"/>
              <a:cs typeface="Ubuntu"/>
              <a:sym typeface="Ubuntu"/>
            </a:endParaRPr>
          </a:p>
          <a:p>
            <a:pPr indent="0" lvl="0" marL="0" rtl="0" algn="l">
              <a:lnSpc>
                <a:spcPct val="150000"/>
              </a:lnSpc>
              <a:spcBef>
                <a:spcPts val="1200"/>
              </a:spcBef>
              <a:spcAft>
                <a:spcPts val="0"/>
              </a:spcAft>
              <a:buNone/>
            </a:pPr>
            <a:r>
              <a:t/>
            </a:r>
            <a:endParaRPr sz="2200">
              <a:solidFill>
                <a:srgbClr val="4A5C65"/>
              </a:solidFill>
              <a:latin typeface="Ubuntu"/>
              <a:ea typeface="Ubuntu"/>
              <a:cs typeface="Ubuntu"/>
              <a:sym typeface="Ubuntu"/>
            </a:endParaRPr>
          </a:p>
          <a:p>
            <a:pPr indent="0" lvl="0" marL="0" rtl="0" algn="l">
              <a:lnSpc>
                <a:spcPct val="150000"/>
              </a:lnSpc>
              <a:spcBef>
                <a:spcPts val="1000"/>
              </a:spcBef>
              <a:spcAft>
                <a:spcPts val="0"/>
              </a:spcAft>
              <a:buNone/>
            </a:pPr>
            <a:r>
              <a:t/>
            </a:r>
            <a:endParaRPr sz="2200">
              <a:solidFill>
                <a:srgbClr val="4A5C65"/>
              </a:solidFill>
              <a:latin typeface="Ubuntu"/>
              <a:ea typeface="Ubuntu"/>
              <a:cs typeface="Ubuntu"/>
              <a:sym typeface="Ubuntu"/>
            </a:endParaRPr>
          </a:p>
          <a:p>
            <a:pPr indent="0" lvl="0" marL="0" rtl="0" algn="l">
              <a:lnSpc>
                <a:spcPct val="150000"/>
              </a:lnSpc>
              <a:spcBef>
                <a:spcPts val="1000"/>
              </a:spcBef>
              <a:spcAft>
                <a:spcPts val="1000"/>
              </a:spcAft>
              <a:buNone/>
            </a:pPr>
            <a:r>
              <a:t/>
            </a:r>
            <a:endParaRPr sz="2200">
              <a:solidFill>
                <a:srgbClr val="4A5C65"/>
              </a:solidFill>
              <a:latin typeface="Ubuntu"/>
              <a:ea typeface="Ubuntu"/>
              <a:cs typeface="Ubuntu"/>
              <a:sym typeface="Ubuntu"/>
            </a:endParaRP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52" name="Shape 452"/>
        <p:cNvGrpSpPr/>
        <p:nvPr/>
      </p:nvGrpSpPr>
      <p:grpSpPr>
        <a:xfrm>
          <a:off x="0" y="0"/>
          <a:ext cx="0" cy="0"/>
          <a:chOff x="0" y="0"/>
          <a:chExt cx="0" cy="0"/>
        </a:xfrm>
      </p:grpSpPr>
      <p:sp>
        <p:nvSpPr>
          <p:cNvPr id="453" name="Google Shape;453;p33"/>
          <p:cNvSpPr txBox="1"/>
          <p:nvPr>
            <p:ph type="title"/>
          </p:nvPr>
        </p:nvSpPr>
        <p:spPr>
          <a:xfrm>
            <a:off x="144075" y="559475"/>
            <a:ext cx="2142000" cy="26304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b="1" lang="en">
                <a:latin typeface="Ubuntu"/>
                <a:ea typeface="Ubuntu"/>
                <a:cs typeface="Ubuntu"/>
                <a:sym typeface="Ubuntu"/>
              </a:rPr>
              <a:t>ÉLABORATION</a:t>
            </a:r>
            <a:endParaRPr b="1">
              <a:latin typeface="Ubuntu"/>
              <a:ea typeface="Ubuntu"/>
              <a:cs typeface="Ubuntu"/>
              <a:sym typeface="Ubuntu"/>
            </a:endParaRPr>
          </a:p>
        </p:txBody>
      </p:sp>
      <p:sp>
        <p:nvSpPr>
          <p:cNvPr id="454" name="Google Shape;454;p33"/>
          <p:cNvSpPr txBox="1"/>
          <p:nvPr>
            <p:ph idx="12" type="sldNum"/>
          </p:nvPr>
        </p:nvSpPr>
        <p:spPr>
          <a:xfrm>
            <a:off x="8117984" y="418063"/>
            <a:ext cx="548700" cy="3936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pic>
        <p:nvPicPr>
          <p:cNvPr id="455" name="Google Shape;455;p33"/>
          <p:cNvPicPr preferRelativeResize="0"/>
          <p:nvPr/>
        </p:nvPicPr>
        <p:blipFill rotWithShape="1">
          <a:blip r:embed="rId3">
            <a:alphaModFix/>
          </a:blip>
          <a:srcRect b="33652" l="34030" r="31813" t="33655"/>
          <a:stretch/>
        </p:blipFill>
        <p:spPr>
          <a:xfrm>
            <a:off x="2746550" y="1031375"/>
            <a:ext cx="3427300" cy="3562424"/>
          </a:xfrm>
          <a:prstGeom prst="rect">
            <a:avLst/>
          </a:prstGeom>
          <a:noFill/>
          <a:ln>
            <a:noFill/>
          </a:ln>
        </p:spPr>
      </p:pic>
      <p:sp>
        <p:nvSpPr>
          <p:cNvPr id="456" name="Google Shape;456;p33"/>
          <p:cNvSpPr txBox="1"/>
          <p:nvPr>
            <p:ph idx="1" type="body"/>
          </p:nvPr>
        </p:nvSpPr>
        <p:spPr>
          <a:xfrm>
            <a:off x="2641725" y="418075"/>
            <a:ext cx="5340300" cy="687000"/>
          </a:xfrm>
          <a:prstGeom prst="rect">
            <a:avLst/>
          </a:prstGeom>
        </p:spPr>
        <p:txBody>
          <a:bodyPr anchorCtr="0" anchor="t" bIns="91425" lIns="91425" spcFirstLastPara="1" rIns="91425" wrap="square" tIns="91425">
            <a:noAutofit/>
          </a:bodyPr>
          <a:lstStyle/>
          <a:p>
            <a:pPr indent="0" lvl="0" marL="0" rtl="0" algn="l">
              <a:lnSpc>
                <a:spcPct val="115000"/>
              </a:lnSpc>
              <a:spcBef>
                <a:spcPts val="2000"/>
              </a:spcBef>
              <a:spcAft>
                <a:spcPts val="0"/>
              </a:spcAft>
              <a:buNone/>
            </a:pPr>
            <a:r>
              <a:rPr b="1" lang="en" sz="1300">
                <a:solidFill>
                  <a:srgbClr val="6C6C6C"/>
                </a:solidFill>
                <a:latin typeface="Ubuntu"/>
                <a:ea typeface="Ubuntu"/>
                <a:cs typeface="Ubuntu"/>
                <a:sym typeface="Ubuntu"/>
              </a:rPr>
              <a:t>DÉROULEMENT EN IMAGE</a:t>
            </a:r>
            <a:endParaRPr b="1" sz="1300" u="sng">
              <a:solidFill>
                <a:srgbClr val="E06666"/>
              </a:solidFill>
              <a:latin typeface="Ubuntu"/>
              <a:ea typeface="Ubuntu"/>
              <a:cs typeface="Ubuntu"/>
              <a:sym typeface="Ubuntu"/>
            </a:endParaRPr>
          </a:p>
          <a:p>
            <a:pPr indent="0" lvl="0" marL="0" rtl="0" algn="l">
              <a:lnSpc>
                <a:spcPct val="115000"/>
              </a:lnSpc>
              <a:spcBef>
                <a:spcPts val="2000"/>
              </a:spcBef>
              <a:spcAft>
                <a:spcPts val="0"/>
              </a:spcAft>
              <a:buNone/>
            </a:pPr>
            <a:r>
              <a:t/>
            </a:r>
            <a:endParaRPr b="1" sz="1300">
              <a:solidFill>
                <a:srgbClr val="6C6C6C"/>
              </a:solidFill>
              <a:latin typeface="Ubuntu"/>
              <a:ea typeface="Ubuntu"/>
              <a:cs typeface="Ubuntu"/>
              <a:sym typeface="Ubuntu"/>
            </a:endParaRPr>
          </a:p>
          <a:p>
            <a:pPr indent="-342900" lvl="0" marL="342900" rtl="0" algn="l">
              <a:lnSpc>
                <a:spcPct val="150000"/>
              </a:lnSpc>
              <a:spcBef>
                <a:spcPts val="2000"/>
              </a:spcBef>
              <a:spcAft>
                <a:spcPts val="1000"/>
              </a:spcAft>
              <a:buNone/>
            </a:pPr>
            <a:r>
              <a:t/>
            </a:r>
            <a:endParaRPr b="1" sz="1300" u="sng">
              <a:solidFill>
                <a:srgbClr val="FC4540"/>
              </a:solidFill>
              <a:latin typeface="Ubuntu"/>
              <a:ea typeface="Ubuntu"/>
              <a:cs typeface="Ubuntu"/>
              <a:sym typeface="Ubuntu"/>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4" name="Shape 324"/>
        <p:cNvGrpSpPr/>
        <p:nvPr/>
      </p:nvGrpSpPr>
      <p:grpSpPr>
        <a:xfrm>
          <a:off x="0" y="0"/>
          <a:ext cx="0" cy="0"/>
          <a:chOff x="0" y="0"/>
          <a:chExt cx="0" cy="0"/>
        </a:xfrm>
      </p:grpSpPr>
      <p:sp>
        <p:nvSpPr>
          <p:cNvPr id="325" name="Google Shape;325;p16"/>
          <p:cNvSpPr txBox="1"/>
          <p:nvPr>
            <p:ph type="title"/>
          </p:nvPr>
        </p:nvSpPr>
        <p:spPr>
          <a:xfrm>
            <a:off x="144075" y="559475"/>
            <a:ext cx="2142000" cy="26304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b="1" lang="en">
                <a:latin typeface="Ubuntu"/>
                <a:ea typeface="Ubuntu"/>
                <a:cs typeface="Ubuntu"/>
                <a:sym typeface="Ubuntu"/>
              </a:rPr>
              <a:t>PROPOSITION DE CRÉATION</a:t>
            </a:r>
            <a:endParaRPr b="1">
              <a:latin typeface="Ubuntu"/>
              <a:ea typeface="Ubuntu"/>
              <a:cs typeface="Ubuntu"/>
              <a:sym typeface="Ubuntu"/>
            </a:endParaRPr>
          </a:p>
        </p:txBody>
      </p:sp>
      <p:sp>
        <p:nvSpPr>
          <p:cNvPr id="326" name="Google Shape;326;p16"/>
          <p:cNvSpPr txBox="1"/>
          <p:nvPr>
            <p:ph idx="1" type="body"/>
          </p:nvPr>
        </p:nvSpPr>
        <p:spPr>
          <a:xfrm>
            <a:off x="2830925" y="1200150"/>
            <a:ext cx="5340300" cy="31203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t/>
            </a:r>
            <a:endParaRPr sz="750">
              <a:solidFill>
                <a:srgbClr val="6C6C6C"/>
              </a:solidFill>
              <a:highlight>
                <a:srgbClr val="313131"/>
              </a:highlight>
              <a:latin typeface="Arial"/>
              <a:ea typeface="Arial"/>
              <a:cs typeface="Arial"/>
              <a:sym typeface="Arial"/>
            </a:endParaRPr>
          </a:p>
          <a:p>
            <a:pPr indent="0" lvl="0" marL="0" rtl="0" algn="l">
              <a:lnSpc>
                <a:spcPct val="150000"/>
              </a:lnSpc>
              <a:spcBef>
                <a:spcPts val="600"/>
              </a:spcBef>
              <a:spcAft>
                <a:spcPts val="0"/>
              </a:spcAft>
              <a:buNone/>
            </a:pPr>
            <a:r>
              <a:rPr b="1" lang="en" sz="1500">
                <a:solidFill>
                  <a:srgbClr val="4A5C65"/>
                </a:solidFill>
              </a:rPr>
              <a:t>S’inspirant du travail de l’artiste-enseignante Marie-Claude Vezeau, l’élève est invité à réaliser le dessin d’un personnage  de son entourage tout en exploitant les lignes et les motifs. Sur ses vêtements. Par la suite l’élève collera ce personnage sur un rebut trouvé de la collecte ménagère afin de nous conscientiser sur la surconsommation et les rebuts qui en résultent.</a:t>
            </a:r>
            <a:endParaRPr b="1" sz="1500">
              <a:solidFill>
                <a:srgbClr val="4A5C65"/>
              </a:solidFill>
            </a:endParaRPr>
          </a:p>
          <a:p>
            <a:pPr indent="0" lvl="0" marL="0" rtl="0" algn="l">
              <a:lnSpc>
                <a:spcPct val="150000"/>
              </a:lnSpc>
              <a:spcBef>
                <a:spcPts val="1000"/>
              </a:spcBef>
              <a:spcAft>
                <a:spcPts val="0"/>
              </a:spcAft>
              <a:buNone/>
            </a:pPr>
            <a:r>
              <a:t/>
            </a:r>
            <a:endParaRPr b="1" sz="1500">
              <a:solidFill>
                <a:srgbClr val="4A5C65"/>
              </a:solidFill>
            </a:endParaRPr>
          </a:p>
          <a:p>
            <a:pPr indent="0" lvl="0" marL="0" rtl="0" algn="l">
              <a:lnSpc>
                <a:spcPct val="150000"/>
              </a:lnSpc>
              <a:spcBef>
                <a:spcPts val="1000"/>
              </a:spcBef>
              <a:spcAft>
                <a:spcPts val="1000"/>
              </a:spcAft>
              <a:buNone/>
            </a:pPr>
            <a:r>
              <a:t/>
            </a:r>
            <a:endParaRPr b="1" sz="1500">
              <a:solidFill>
                <a:srgbClr val="4A5C65"/>
              </a:solidFill>
            </a:endParaRPr>
          </a:p>
        </p:txBody>
      </p:sp>
      <p:sp>
        <p:nvSpPr>
          <p:cNvPr id="327" name="Google Shape;327;p16"/>
          <p:cNvSpPr txBox="1"/>
          <p:nvPr>
            <p:ph idx="12" type="sldNum"/>
          </p:nvPr>
        </p:nvSpPr>
        <p:spPr>
          <a:xfrm>
            <a:off x="8117984" y="418063"/>
            <a:ext cx="548700" cy="3936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60" name="Shape 460"/>
        <p:cNvGrpSpPr/>
        <p:nvPr/>
      </p:nvGrpSpPr>
      <p:grpSpPr>
        <a:xfrm>
          <a:off x="0" y="0"/>
          <a:ext cx="0" cy="0"/>
          <a:chOff x="0" y="0"/>
          <a:chExt cx="0" cy="0"/>
        </a:xfrm>
      </p:grpSpPr>
      <p:sp>
        <p:nvSpPr>
          <p:cNvPr id="461" name="Google Shape;461;p34"/>
          <p:cNvSpPr txBox="1"/>
          <p:nvPr>
            <p:ph type="title"/>
          </p:nvPr>
        </p:nvSpPr>
        <p:spPr>
          <a:xfrm>
            <a:off x="144075" y="559475"/>
            <a:ext cx="2142000" cy="26304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b="1" lang="en">
                <a:latin typeface="Ubuntu"/>
                <a:ea typeface="Ubuntu"/>
                <a:cs typeface="Ubuntu"/>
                <a:sym typeface="Ubuntu"/>
              </a:rPr>
              <a:t>ÉLABORATION</a:t>
            </a:r>
            <a:endParaRPr b="1">
              <a:latin typeface="Ubuntu"/>
              <a:ea typeface="Ubuntu"/>
              <a:cs typeface="Ubuntu"/>
              <a:sym typeface="Ubuntu"/>
            </a:endParaRPr>
          </a:p>
        </p:txBody>
      </p:sp>
      <p:sp>
        <p:nvSpPr>
          <p:cNvPr id="462" name="Google Shape;462;p34"/>
          <p:cNvSpPr txBox="1"/>
          <p:nvPr>
            <p:ph idx="1" type="body"/>
          </p:nvPr>
        </p:nvSpPr>
        <p:spPr>
          <a:xfrm>
            <a:off x="2641725" y="418075"/>
            <a:ext cx="5340300" cy="3120300"/>
          </a:xfrm>
          <a:prstGeom prst="rect">
            <a:avLst/>
          </a:prstGeom>
        </p:spPr>
        <p:txBody>
          <a:bodyPr anchorCtr="0" anchor="t" bIns="91425" lIns="91425" spcFirstLastPara="1" rIns="91425" wrap="square" tIns="91425">
            <a:noAutofit/>
          </a:bodyPr>
          <a:lstStyle/>
          <a:p>
            <a:pPr indent="0" lvl="0" marL="0" rtl="0" algn="l">
              <a:lnSpc>
                <a:spcPct val="115000"/>
              </a:lnSpc>
              <a:spcBef>
                <a:spcPts val="2000"/>
              </a:spcBef>
              <a:spcAft>
                <a:spcPts val="0"/>
              </a:spcAft>
              <a:buNone/>
            </a:pPr>
            <a:r>
              <a:rPr b="1" lang="en" sz="1300">
                <a:solidFill>
                  <a:srgbClr val="6C6C6C"/>
                </a:solidFill>
                <a:latin typeface="Ubuntu"/>
                <a:ea typeface="Ubuntu"/>
                <a:cs typeface="Ubuntu"/>
                <a:sym typeface="Ubuntu"/>
              </a:rPr>
              <a:t>CROQUIS</a:t>
            </a:r>
            <a:endParaRPr b="1" sz="1300" u="sng">
              <a:solidFill>
                <a:srgbClr val="E06666"/>
              </a:solidFill>
              <a:latin typeface="Ubuntu"/>
              <a:ea typeface="Ubuntu"/>
              <a:cs typeface="Ubuntu"/>
              <a:sym typeface="Ubuntu"/>
            </a:endParaRPr>
          </a:p>
          <a:p>
            <a:pPr indent="0" lvl="0" marL="0" rtl="0" algn="l">
              <a:lnSpc>
                <a:spcPct val="115000"/>
              </a:lnSpc>
              <a:spcBef>
                <a:spcPts val="2000"/>
              </a:spcBef>
              <a:spcAft>
                <a:spcPts val="0"/>
              </a:spcAft>
              <a:buNone/>
            </a:pPr>
            <a:r>
              <a:t/>
            </a:r>
            <a:endParaRPr b="1" sz="1300">
              <a:solidFill>
                <a:srgbClr val="6C6C6C"/>
              </a:solidFill>
              <a:latin typeface="Ubuntu"/>
              <a:ea typeface="Ubuntu"/>
              <a:cs typeface="Ubuntu"/>
              <a:sym typeface="Ubuntu"/>
            </a:endParaRPr>
          </a:p>
          <a:p>
            <a:pPr indent="-342900" lvl="0" marL="342900" rtl="0" algn="l">
              <a:lnSpc>
                <a:spcPct val="150000"/>
              </a:lnSpc>
              <a:spcBef>
                <a:spcPts val="2000"/>
              </a:spcBef>
              <a:spcAft>
                <a:spcPts val="1000"/>
              </a:spcAft>
              <a:buNone/>
            </a:pPr>
            <a:r>
              <a:t/>
            </a:r>
            <a:endParaRPr b="1" sz="1300" u="sng">
              <a:solidFill>
                <a:srgbClr val="FC4540"/>
              </a:solidFill>
              <a:latin typeface="Ubuntu"/>
              <a:ea typeface="Ubuntu"/>
              <a:cs typeface="Ubuntu"/>
              <a:sym typeface="Ubuntu"/>
            </a:endParaRPr>
          </a:p>
        </p:txBody>
      </p:sp>
      <p:sp>
        <p:nvSpPr>
          <p:cNvPr id="463" name="Google Shape;463;p34"/>
          <p:cNvSpPr txBox="1"/>
          <p:nvPr>
            <p:ph idx="12" type="sldNum"/>
          </p:nvPr>
        </p:nvSpPr>
        <p:spPr>
          <a:xfrm>
            <a:off x="8117984" y="418063"/>
            <a:ext cx="548700" cy="3936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
        <p:nvSpPr>
          <p:cNvPr id="464" name="Google Shape;464;p34"/>
          <p:cNvSpPr txBox="1"/>
          <p:nvPr>
            <p:ph idx="1" type="body"/>
          </p:nvPr>
        </p:nvSpPr>
        <p:spPr>
          <a:xfrm>
            <a:off x="2675100" y="1050400"/>
            <a:ext cx="5559000" cy="2739300"/>
          </a:xfrm>
          <a:prstGeom prst="rect">
            <a:avLst/>
          </a:prstGeom>
        </p:spPr>
        <p:txBody>
          <a:bodyPr anchorCtr="0" anchor="t" bIns="91425" lIns="91425" spcFirstLastPara="1" rIns="91425" wrap="square" tIns="91425">
            <a:noAutofit/>
          </a:bodyPr>
          <a:lstStyle/>
          <a:p>
            <a:pPr indent="-349250" lvl="0" marL="457200" rtl="0" algn="l">
              <a:lnSpc>
                <a:spcPct val="115000"/>
              </a:lnSpc>
              <a:spcBef>
                <a:spcPts val="1200"/>
              </a:spcBef>
              <a:spcAft>
                <a:spcPts val="0"/>
              </a:spcAft>
              <a:buClr>
                <a:srgbClr val="6C6C6C"/>
              </a:buClr>
              <a:buSzPts val="1900"/>
              <a:buFont typeface="Ubuntu"/>
              <a:buAutoNum type="arabicPeriod"/>
            </a:pPr>
            <a:r>
              <a:rPr lang="en" sz="1900">
                <a:solidFill>
                  <a:srgbClr val="6C6C6C"/>
                </a:solidFill>
                <a:latin typeface="Ubuntu"/>
                <a:ea typeface="Ubuntu"/>
                <a:cs typeface="Ubuntu"/>
                <a:sym typeface="Ubuntu"/>
              </a:rPr>
              <a:t>Lorsque le personnage est presque terminé, tremper le cure-oreille dans l,eau le presser afin d’enlever le surplus d’eau.</a:t>
            </a:r>
            <a:endParaRPr sz="1900">
              <a:solidFill>
                <a:srgbClr val="6C6C6C"/>
              </a:solidFill>
              <a:latin typeface="Ubuntu"/>
              <a:ea typeface="Ubuntu"/>
              <a:cs typeface="Ubuntu"/>
              <a:sym typeface="Ubuntu"/>
            </a:endParaRPr>
          </a:p>
          <a:p>
            <a:pPr indent="-349250" lvl="0" marL="457200" rtl="0" algn="l">
              <a:lnSpc>
                <a:spcPct val="115000"/>
              </a:lnSpc>
              <a:spcBef>
                <a:spcPts val="0"/>
              </a:spcBef>
              <a:spcAft>
                <a:spcPts val="0"/>
              </a:spcAft>
              <a:buClr>
                <a:srgbClr val="6C6C6C"/>
              </a:buClr>
              <a:buSzPts val="1900"/>
              <a:buFont typeface="Ubuntu"/>
              <a:buAutoNum type="arabicPeriod"/>
            </a:pPr>
            <a:r>
              <a:rPr lang="en" sz="1900">
                <a:solidFill>
                  <a:srgbClr val="6C6C6C"/>
                </a:solidFill>
                <a:latin typeface="Ubuntu"/>
                <a:ea typeface="Ubuntu"/>
                <a:cs typeface="Ubuntu"/>
                <a:sym typeface="Ubuntu"/>
              </a:rPr>
              <a:t>Frotter délicatement les joues en tournant sur les joues afin de donner un petit effet d’aquarelle.</a:t>
            </a:r>
            <a:endParaRPr sz="1900">
              <a:solidFill>
                <a:srgbClr val="6C6C6C"/>
              </a:solidFill>
              <a:latin typeface="Ubuntu"/>
              <a:ea typeface="Ubuntu"/>
              <a:cs typeface="Ubuntu"/>
              <a:sym typeface="Ubuntu"/>
            </a:endParaRPr>
          </a:p>
          <a:p>
            <a:pPr indent="-349250" lvl="0" marL="457200" rtl="0" algn="l">
              <a:lnSpc>
                <a:spcPct val="115000"/>
              </a:lnSpc>
              <a:spcBef>
                <a:spcPts val="0"/>
              </a:spcBef>
              <a:spcAft>
                <a:spcPts val="0"/>
              </a:spcAft>
              <a:buClr>
                <a:srgbClr val="6C6C6C"/>
              </a:buClr>
              <a:buSzPts val="1900"/>
              <a:buFont typeface="Ubuntu"/>
              <a:buAutoNum type="arabicPeriod"/>
            </a:pPr>
            <a:r>
              <a:rPr lang="en" sz="1900">
                <a:solidFill>
                  <a:srgbClr val="6C6C6C"/>
                </a:solidFill>
                <a:latin typeface="Ubuntu"/>
                <a:ea typeface="Ubuntu"/>
                <a:cs typeface="Ubuntu"/>
                <a:sym typeface="Ubuntu"/>
              </a:rPr>
              <a:t>Lorsque le visage est sec, ajouter les yeux. </a:t>
            </a:r>
            <a:endParaRPr sz="1900">
              <a:solidFill>
                <a:srgbClr val="6C6C6C"/>
              </a:solidFill>
              <a:latin typeface="Ubuntu"/>
              <a:ea typeface="Ubuntu"/>
              <a:cs typeface="Ubuntu"/>
              <a:sym typeface="Ubuntu"/>
            </a:endParaRPr>
          </a:p>
          <a:p>
            <a:pPr indent="-349250" lvl="0" marL="457200" rtl="0" algn="l">
              <a:lnSpc>
                <a:spcPct val="115000"/>
              </a:lnSpc>
              <a:spcBef>
                <a:spcPts val="0"/>
              </a:spcBef>
              <a:spcAft>
                <a:spcPts val="0"/>
              </a:spcAft>
              <a:buClr>
                <a:srgbClr val="6C6C6C"/>
              </a:buClr>
              <a:buSzPts val="1900"/>
              <a:buFont typeface="Ubuntu"/>
              <a:buAutoNum type="arabicPeriod"/>
            </a:pPr>
            <a:r>
              <a:rPr lang="en" sz="1900">
                <a:solidFill>
                  <a:srgbClr val="6C6C6C"/>
                </a:solidFill>
                <a:latin typeface="Ubuntu"/>
                <a:ea typeface="Ubuntu"/>
                <a:cs typeface="Ubuntu"/>
                <a:sym typeface="Ubuntu"/>
              </a:rPr>
              <a:t>Effacer les lignes de caron à la mine.</a:t>
            </a:r>
            <a:endParaRPr sz="1900">
              <a:solidFill>
                <a:srgbClr val="6C6C6C"/>
              </a:solidFill>
              <a:latin typeface="Ubuntu"/>
              <a:ea typeface="Ubuntu"/>
              <a:cs typeface="Ubuntu"/>
              <a:sym typeface="Ubuntu"/>
            </a:endParaRPr>
          </a:p>
          <a:p>
            <a:pPr indent="-349250" lvl="0" marL="457200" rtl="0" algn="l">
              <a:lnSpc>
                <a:spcPct val="115000"/>
              </a:lnSpc>
              <a:spcBef>
                <a:spcPts val="0"/>
              </a:spcBef>
              <a:spcAft>
                <a:spcPts val="0"/>
              </a:spcAft>
              <a:buClr>
                <a:srgbClr val="6C6C6C"/>
              </a:buClr>
              <a:buSzPts val="1900"/>
              <a:buFont typeface="Ubuntu"/>
              <a:buAutoNum type="arabicPeriod"/>
            </a:pPr>
            <a:r>
              <a:rPr lang="en" sz="1900">
                <a:solidFill>
                  <a:srgbClr val="6C6C6C"/>
                </a:solidFill>
                <a:latin typeface="Ubuntu"/>
                <a:ea typeface="Ubuntu"/>
                <a:cs typeface="Ubuntu"/>
                <a:sym typeface="Ubuntu"/>
              </a:rPr>
              <a:t>Photographier le personnage et déposer la photo dans le carnet de traces en ligne.</a:t>
            </a:r>
            <a:endParaRPr sz="1900">
              <a:solidFill>
                <a:srgbClr val="6C6C6C"/>
              </a:solidFill>
              <a:latin typeface="Ubuntu"/>
              <a:ea typeface="Ubuntu"/>
              <a:cs typeface="Ubuntu"/>
              <a:sym typeface="Ubuntu"/>
            </a:endParaRPr>
          </a:p>
          <a:p>
            <a:pPr indent="0" lvl="0" marL="457200" rtl="0" algn="l">
              <a:lnSpc>
                <a:spcPct val="115000"/>
              </a:lnSpc>
              <a:spcBef>
                <a:spcPts val="1200"/>
              </a:spcBef>
              <a:spcAft>
                <a:spcPts val="0"/>
              </a:spcAft>
              <a:buNone/>
            </a:pPr>
            <a:r>
              <a:t/>
            </a:r>
            <a:endParaRPr sz="2000">
              <a:solidFill>
                <a:srgbClr val="6C6C6C"/>
              </a:solidFill>
              <a:latin typeface="Ubuntu"/>
              <a:ea typeface="Ubuntu"/>
              <a:cs typeface="Ubuntu"/>
              <a:sym typeface="Ubuntu"/>
            </a:endParaRPr>
          </a:p>
          <a:p>
            <a:pPr indent="0" lvl="0" marL="0" rtl="0" algn="l">
              <a:lnSpc>
                <a:spcPct val="150000"/>
              </a:lnSpc>
              <a:spcBef>
                <a:spcPts val="1200"/>
              </a:spcBef>
              <a:spcAft>
                <a:spcPts val="0"/>
              </a:spcAft>
              <a:buNone/>
            </a:pPr>
            <a:r>
              <a:t/>
            </a:r>
            <a:endParaRPr sz="2200">
              <a:latin typeface="Ubuntu"/>
              <a:ea typeface="Ubuntu"/>
              <a:cs typeface="Ubuntu"/>
              <a:sym typeface="Ubuntu"/>
            </a:endParaRPr>
          </a:p>
          <a:p>
            <a:pPr indent="0" lvl="0" marL="0" rtl="0" algn="l">
              <a:lnSpc>
                <a:spcPct val="150000"/>
              </a:lnSpc>
              <a:spcBef>
                <a:spcPts val="1000"/>
              </a:spcBef>
              <a:spcAft>
                <a:spcPts val="0"/>
              </a:spcAft>
              <a:buNone/>
            </a:pPr>
            <a:r>
              <a:t/>
            </a:r>
            <a:endParaRPr sz="2200">
              <a:latin typeface="Ubuntu"/>
              <a:ea typeface="Ubuntu"/>
              <a:cs typeface="Ubuntu"/>
              <a:sym typeface="Ubuntu"/>
            </a:endParaRPr>
          </a:p>
          <a:p>
            <a:pPr indent="0" lvl="0" marL="0" rtl="0" algn="l">
              <a:lnSpc>
                <a:spcPct val="150000"/>
              </a:lnSpc>
              <a:spcBef>
                <a:spcPts val="1000"/>
              </a:spcBef>
              <a:spcAft>
                <a:spcPts val="0"/>
              </a:spcAft>
              <a:buNone/>
            </a:pPr>
            <a:r>
              <a:t/>
            </a:r>
            <a:endParaRPr sz="2200">
              <a:latin typeface="Ubuntu"/>
              <a:ea typeface="Ubuntu"/>
              <a:cs typeface="Ubuntu"/>
              <a:sym typeface="Ubuntu"/>
            </a:endParaRPr>
          </a:p>
          <a:p>
            <a:pPr indent="0" lvl="0" marL="457200" rtl="0" algn="l">
              <a:lnSpc>
                <a:spcPct val="115000"/>
              </a:lnSpc>
              <a:spcBef>
                <a:spcPts val="1200"/>
              </a:spcBef>
              <a:spcAft>
                <a:spcPts val="0"/>
              </a:spcAft>
              <a:buNone/>
            </a:pPr>
            <a:r>
              <a:t/>
            </a:r>
            <a:endParaRPr sz="2200">
              <a:solidFill>
                <a:srgbClr val="6C6C6C"/>
              </a:solidFill>
              <a:latin typeface="Ubuntu"/>
              <a:ea typeface="Ubuntu"/>
              <a:cs typeface="Ubuntu"/>
              <a:sym typeface="Ubuntu"/>
            </a:endParaRPr>
          </a:p>
          <a:p>
            <a:pPr indent="0" lvl="0" marL="0" rtl="0" algn="l">
              <a:lnSpc>
                <a:spcPct val="150000"/>
              </a:lnSpc>
              <a:spcBef>
                <a:spcPts val="1200"/>
              </a:spcBef>
              <a:spcAft>
                <a:spcPts val="0"/>
              </a:spcAft>
              <a:buNone/>
            </a:pPr>
            <a:r>
              <a:t/>
            </a:r>
            <a:endParaRPr sz="2200">
              <a:solidFill>
                <a:srgbClr val="4A5C65"/>
              </a:solidFill>
              <a:latin typeface="Ubuntu"/>
              <a:ea typeface="Ubuntu"/>
              <a:cs typeface="Ubuntu"/>
              <a:sym typeface="Ubuntu"/>
            </a:endParaRPr>
          </a:p>
          <a:p>
            <a:pPr indent="0" lvl="0" marL="0" rtl="0" algn="l">
              <a:lnSpc>
                <a:spcPct val="150000"/>
              </a:lnSpc>
              <a:spcBef>
                <a:spcPts val="1000"/>
              </a:spcBef>
              <a:spcAft>
                <a:spcPts val="0"/>
              </a:spcAft>
              <a:buNone/>
            </a:pPr>
            <a:r>
              <a:t/>
            </a:r>
            <a:endParaRPr sz="2200">
              <a:solidFill>
                <a:srgbClr val="4A5C65"/>
              </a:solidFill>
              <a:latin typeface="Ubuntu"/>
              <a:ea typeface="Ubuntu"/>
              <a:cs typeface="Ubuntu"/>
              <a:sym typeface="Ubuntu"/>
            </a:endParaRPr>
          </a:p>
          <a:p>
            <a:pPr indent="0" lvl="0" marL="0" rtl="0" algn="l">
              <a:lnSpc>
                <a:spcPct val="150000"/>
              </a:lnSpc>
              <a:spcBef>
                <a:spcPts val="1000"/>
              </a:spcBef>
              <a:spcAft>
                <a:spcPts val="1000"/>
              </a:spcAft>
              <a:buNone/>
            </a:pPr>
            <a:r>
              <a:t/>
            </a:r>
            <a:endParaRPr sz="2200">
              <a:solidFill>
                <a:srgbClr val="4A5C65"/>
              </a:solidFill>
              <a:latin typeface="Ubuntu"/>
              <a:ea typeface="Ubuntu"/>
              <a:cs typeface="Ubuntu"/>
              <a:sym typeface="Ubuntu"/>
            </a:endParaRPr>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68" name="Shape 468"/>
        <p:cNvGrpSpPr/>
        <p:nvPr/>
      </p:nvGrpSpPr>
      <p:grpSpPr>
        <a:xfrm>
          <a:off x="0" y="0"/>
          <a:ext cx="0" cy="0"/>
          <a:chOff x="0" y="0"/>
          <a:chExt cx="0" cy="0"/>
        </a:xfrm>
      </p:grpSpPr>
      <p:sp>
        <p:nvSpPr>
          <p:cNvPr id="469" name="Google Shape;469;p35"/>
          <p:cNvSpPr txBox="1"/>
          <p:nvPr>
            <p:ph type="title"/>
          </p:nvPr>
        </p:nvSpPr>
        <p:spPr>
          <a:xfrm>
            <a:off x="144075" y="559475"/>
            <a:ext cx="2142000" cy="26304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b="1" lang="en">
                <a:latin typeface="Ubuntu"/>
                <a:ea typeface="Ubuntu"/>
                <a:cs typeface="Ubuntu"/>
                <a:sym typeface="Ubuntu"/>
              </a:rPr>
              <a:t>ÉLABORATION</a:t>
            </a:r>
            <a:endParaRPr b="1">
              <a:latin typeface="Ubuntu"/>
              <a:ea typeface="Ubuntu"/>
              <a:cs typeface="Ubuntu"/>
              <a:sym typeface="Ubuntu"/>
            </a:endParaRPr>
          </a:p>
        </p:txBody>
      </p:sp>
      <p:sp>
        <p:nvSpPr>
          <p:cNvPr id="470" name="Google Shape;470;p35"/>
          <p:cNvSpPr txBox="1"/>
          <p:nvPr>
            <p:ph idx="12" type="sldNum"/>
          </p:nvPr>
        </p:nvSpPr>
        <p:spPr>
          <a:xfrm>
            <a:off x="8117984" y="418063"/>
            <a:ext cx="548700" cy="3936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pic>
        <p:nvPicPr>
          <p:cNvPr id="471" name="Google Shape;471;p35"/>
          <p:cNvPicPr preferRelativeResize="0"/>
          <p:nvPr/>
        </p:nvPicPr>
        <p:blipFill rotWithShape="1">
          <a:blip r:embed="rId3">
            <a:alphaModFix/>
          </a:blip>
          <a:srcRect b="0" l="0" r="65930" t="66915"/>
          <a:stretch/>
        </p:blipFill>
        <p:spPr>
          <a:xfrm>
            <a:off x="2753250" y="1051475"/>
            <a:ext cx="3387575" cy="3572725"/>
          </a:xfrm>
          <a:prstGeom prst="rect">
            <a:avLst/>
          </a:prstGeom>
          <a:noFill/>
          <a:ln>
            <a:noFill/>
          </a:ln>
        </p:spPr>
      </p:pic>
      <p:sp>
        <p:nvSpPr>
          <p:cNvPr id="472" name="Google Shape;472;p35"/>
          <p:cNvSpPr txBox="1"/>
          <p:nvPr>
            <p:ph idx="1" type="body"/>
          </p:nvPr>
        </p:nvSpPr>
        <p:spPr>
          <a:xfrm>
            <a:off x="2641725" y="418075"/>
            <a:ext cx="5340300" cy="780600"/>
          </a:xfrm>
          <a:prstGeom prst="rect">
            <a:avLst/>
          </a:prstGeom>
        </p:spPr>
        <p:txBody>
          <a:bodyPr anchorCtr="0" anchor="t" bIns="91425" lIns="91425" spcFirstLastPara="1" rIns="91425" wrap="square" tIns="91425">
            <a:noAutofit/>
          </a:bodyPr>
          <a:lstStyle/>
          <a:p>
            <a:pPr indent="0" lvl="0" marL="0" rtl="0" algn="l">
              <a:lnSpc>
                <a:spcPct val="115000"/>
              </a:lnSpc>
              <a:spcBef>
                <a:spcPts val="2000"/>
              </a:spcBef>
              <a:spcAft>
                <a:spcPts val="0"/>
              </a:spcAft>
              <a:buNone/>
            </a:pPr>
            <a:r>
              <a:rPr b="1" lang="en" sz="1300">
                <a:solidFill>
                  <a:srgbClr val="6C6C6C"/>
                </a:solidFill>
                <a:latin typeface="Ubuntu"/>
                <a:ea typeface="Ubuntu"/>
                <a:cs typeface="Ubuntu"/>
                <a:sym typeface="Ubuntu"/>
              </a:rPr>
              <a:t>DÉROULEMENT EN IMAGE</a:t>
            </a:r>
            <a:endParaRPr b="1" sz="1300" u="sng">
              <a:solidFill>
                <a:srgbClr val="E06666"/>
              </a:solidFill>
              <a:latin typeface="Ubuntu"/>
              <a:ea typeface="Ubuntu"/>
              <a:cs typeface="Ubuntu"/>
              <a:sym typeface="Ubuntu"/>
            </a:endParaRPr>
          </a:p>
          <a:p>
            <a:pPr indent="0" lvl="0" marL="0" rtl="0" algn="l">
              <a:lnSpc>
                <a:spcPct val="115000"/>
              </a:lnSpc>
              <a:spcBef>
                <a:spcPts val="2000"/>
              </a:spcBef>
              <a:spcAft>
                <a:spcPts val="0"/>
              </a:spcAft>
              <a:buNone/>
            </a:pPr>
            <a:r>
              <a:t/>
            </a:r>
            <a:endParaRPr b="1" sz="1300">
              <a:solidFill>
                <a:srgbClr val="6C6C6C"/>
              </a:solidFill>
              <a:latin typeface="Ubuntu"/>
              <a:ea typeface="Ubuntu"/>
              <a:cs typeface="Ubuntu"/>
              <a:sym typeface="Ubuntu"/>
            </a:endParaRPr>
          </a:p>
          <a:p>
            <a:pPr indent="-342900" lvl="0" marL="342900" rtl="0" algn="l">
              <a:lnSpc>
                <a:spcPct val="150000"/>
              </a:lnSpc>
              <a:spcBef>
                <a:spcPts val="2000"/>
              </a:spcBef>
              <a:spcAft>
                <a:spcPts val="1000"/>
              </a:spcAft>
              <a:buNone/>
            </a:pPr>
            <a:r>
              <a:t/>
            </a:r>
            <a:endParaRPr b="1" sz="1300" u="sng">
              <a:solidFill>
                <a:srgbClr val="FC4540"/>
              </a:solidFill>
              <a:latin typeface="Ubuntu"/>
              <a:ea typeface="Ubuntu"/>
              <a:cs typeface="Ubuntu"/>
              <a:sym typeface="Ubuntu"/>
            </a:endParaRPr>
          </a:p>
        </p:txBody>
      </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76" name="Shape 476"/>
        <p:cNvGrpSpPr/>
        <p:nvPr/>
      </p:nvGrpSpPr>
      <p:grpSpPr>
        <a:xfrm>
          <a:off x="0" y="0"/>
          <a:ext cx="0" cy="0"/>
          <a:chOff x="0" y="0"/>
          <a:chExt cx="0" cy="0"/>
        </a:xfrm>
      </p:grpSpPr>
      <p:sp>
        <p:nvSpPr>
          <p:cNvPr id="477" name="Google Shape;477;p36"/>
          <p:cNvSpPr txBox="1"/>
          <p:nvPr>
            <p:ph type="title"/>
          </p:nvPr>
        </p:nvSpPr>
        <p:spPr>
          <a:xfrm>
            <a:off x="144075" y="559475"/>
            <a:ext cx="2142000" cy="26304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b="1" lang="en">
                <a:latin typeface="Ubuntu"/>
                <a:ea typeface="Ubuntu"/>
                <a:cs typeface="Ubuntu"/>
                <a:sym typeface="Ubuntu"/>
              </a:rPr>
              <a:t>ÉLABORATION</a:t>
            </a:r>
            <a:endParaRPr b="1">
              <a:latin typeface="Ubuntu"/>
              <a:ea typeface="Ubuntu"/>
              <a:cs typeface="Ubuntu"/>
              <a:sym typeface="Ubuntu"/>
            </a:endParaRPr>
          </a:p>
        </p:txBody>
      </p:sp>
      <p:sp>
        <p:nvSpPr>
          <p:cNvPr id="478" name="Google Shape;478;p36"/>
          <p:cNvSpPr txBox="1"/>
          <p:nvPr>
            <p:ph idx="1" type="body"/>
          </p:nvPr>
        </p:nvSpPr>
        <p:spPr>
          <a:xfrm>
            <a:off x="2641725" y="418075"/>
            <a:ext cx="5340300" cy="3120300"/>
          </a:xfrm>
          <a:prstGeom prst="rect">
            <a:avLst/>
          </a:prstGeom>
        </p:spPr>
        <p:txBody>
          <a:bodyPr anchorCtr="0" anchor="t" bIns="91425" lIns="91425" spcFirstLastPara="1" rIns="91425" wrap="square" tIns="91425">
            <a:noAutofit/>
          </a:bodyPr>
          <a:lstStyle/>
          <a:p>
            <a:pPr indent="0" lvl="0" marL="0" rtl="0" algn="l">
              <a:lnSpc>
                <a:spcPct val="115000"/>
              </a:lnSpc>
              <a:spcBef>
                <a:spcPts val="2000"/>
              </a:spcBef>
              <a:spcAft>
                <a:spcPts val="0"/>
              </a:spcAft>
              <a:buNone/>
            </a:pPr>
            <a:r>
              <a:rPr b="1" lang="en" sz="1300">
                <a:solidFill>
                  <a:srgbClr val="6C6C6C"/>
                </a:solidFill>
                <a:latin typeface="Ubuntu"/>
                <a:ea typeface="Ubuntu"/>
                <a:cs typeface="Ubuntu"/>
                <a:sym typeface="Ubuntu"/>
              </a:rPr>
              <a:t>CROQUIS</a:t>
            </a:r>
            <a:endParaRPr b="1" sz="1300" u="sng">
              <a:solidFill>
                <a:srgbClr val="E06666"/>
              </a:solidFill>
              <a:latin typeface="Ubuntu"/>
              <a:ea typeface="Ubuntu"/>
              <a:cs typeface="Ubuntu"/>
              <a:sym typeface="Ubuntu"/>
            </a:endParaRPr>
          </a:p>
          <a:p>
            <a:pPr indent="0" lvl="0" marL="0" rtl="0" algn="l">
              <a:lnSpc>
                <a:spcPct val="115000"/>
              </a:lnSpc>
              <a:spcBef>
                <a:spcPts val="2000"/>
              </a:spcBef>
              <a:spcAft>
                <a:spcPts val="0"/>
              </a:spcAft>
              <a:buNone/>
            </a:pPr>
            <a:r>
              <a:t/>
            </a:r>
            <a:endParaRPr b="1" sz="1300">
              <a:solidFill>
                <a:srgbClr val="6C6C6C"/>
              </a:solidFill>
              <a:latin typeface="Ubuntu"/>
              <a:ea typeface="Ubuntu"/>
              <a:cs typeface="Ubuntu"/>
              <a:sym typeface="Ubuntu"/>
            </a:endParaRPr>
          </a:p>
          <a:p>
            <a:pPr indent="-342900" lvl="0" marL="342900" rtl="0" algn="l">
              <a:lnSpc>
                <a:spcPct val="150000"/>
              </a:lnSpc>
              <a:spcBef>
                <a:spcPts val="2000"/>
              </a:spcBef>
              <a:spcAft>
                <a:spcPts val="1000"/>
              </a:spcAft>
              <a:buNone/>
            </a:pPr>
            <a:r>
              <a:t/>
            </a:r>
            <a:endParaRPr b="1" sz="1300" u="sng">
              <a:solidFill>
                <a:srgbClr val="FC4540"/>
              </a:solidFill>
              <a:latin typeface="Ubuntu"/>
              <a:ea typeface="Ubuntu"/>
              <a:cs typeface="Ubuntu"/>
              <a:sym typeface="Ubuntu"/>
            </a:endParaRPr>
          </a:p>
        </p:txBody>
      </p:sp>
      <p:sp>
        <p:nvSpPr>
          <p:cNvPr id="479" name="Google Shape;479;p36"/>
          <p:cNvSpPr txBox="1"/>
          <p:nvPr>
            <p:ph idx="12" type="sldNum"/>
          </p:nvPr>
        </p:nvSpPr>
        <p:spPr>
          <a:xfrm>
            <a:off x="8117984" y="418063"/>
            <a:ext cx="548700" cy="3936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
        <p:nvSpPr>
          <p:cNvPr id="480" name="Google Shape;480;p36"/>
          <p:cNvSpPr txBox="1"/>
          <p:nvPr>
            <p:ph idx="1" type="body"/>
          </p:nvPr>
        </p:nvSpPr>
        <p:spPr>
          <a:xfrm>
            <a:off x="2675100" y="1050400"/>
            <a:ext cx="5559000" cy="2739300"/>
          </a:xfrm>
          <a:prstGeom prst="rect">
            <a:avLst/>
          </a:prstGeom>
        </p:spPr>
        <p:txBody>
          <a:bodyPr anchorCtr="0" anchor="t" bIns="91425" lIns="91425" spcFirstLastPara="1" rIns="91425" wrap="square" tIns="91425">
            <a:noAutofit/>
          </a:bodyPr>
          <a:lstStyle/>
          <a:p>
            <a:pPr indent="-349250" lvl="0" marL="457200" rtl="0" algn="l">
              <a:lnSpc>
                <a:spcPct val="115000"/>
              </a:lnSpc>
              <a:spcBef>
                <a:spcPts val="1200"/>
              </a:spcBef>
              <a:spcAft>
                <a:spcPts val="0"/>
              </a:spcAft>
              <a:buClr>
                <a:srgbClr val="6C6C6C"/>
              </a:buClr>
              <a:buSzPts val="1900"/>
              <a:buFont typeface="Ubuntu"/>
              <a:buAutoNum type="arabicPeriod"/>
            </a:pPr>
            <a:r>
              <a:rPr lang="en" sz="1900">
                <a:solidFill>
                  <a:srgbClr val="6C6C6C"/>
                </a:solidFill>
                <a:latin typeface="Ubuntu"/>
                <a:ea typeface="Ubuntu"/>
                <a:cs typeface="Ubuntu"/>
                <a:sym typeface="Ubuntu"/>
              </a:rPr>
              <a:t>Découper le personnage et à l’aide de la colle en bâton le coller sur le rebut.</a:t>
            </a:r>
            <a:endParaRPr sz="1900">
              <a:solidFill>
                <a:srgbClr val="6C6C6C"/>
              </a:solidFill>
              <a:latin typeface="Ubuntu"/>
              <a:ea typeface="Ubuntu"/>
              <a:cs typeface="Ubuntu"/>
              <a:sym typeface="Ubuntu"/>
            </a:endParaRPr>
          </a:p>
          <a:p>
            <a:pPr indent="-349250" lvl="0" marL="457200" rtl="0" algn="l">
              <a:lnSpc>
                <a:spcPct val="115000"/>
              </a:lnSpc>
              <a:spcBef>
                <a:spcPts val="0"/>
              </a:spcBef>
              <a:spcAft>
                <a:spcPts val="0"/>
              </a:spcAft>
              <a:buClr>
                <a:srgbClr val="6C6C6C"/>
              </a:buClr>
              <a:buSzPts val="1900"/>
              <a:buFont typeface="Ubuntu"/>
              <a:buAutoNum type="arabicPeriod"/>
            </a:pPr>
            <a:r>
              <a:rPr lang="en" sz="1900">
                <a:solidFill>
                  <a:srgbClr val="6C6C6C"/>
                </a:solidFill>
                <a:latin typeface="Ubuntu"/>
                <a:ea typeface="Ubuntu"/>
                <a:cs typeface="Ubuntu"/>
                <a:sym typeface="Ubuntu"/>
              </a:rPr>
              <a:t>Imaginer un nom pour le personnage en lien avec le rebut . Exemple : Miss Vaisselle.</a:t>
            </a:r>
            <a:endParaRPr sz="1900">
              <a:solidFill>
                <a:srgbClr val="6C6C6C"/>
              </a:solidFill>
              <a:latin typeface="Ubuntu"/>
              <a:ea typeface="Ubuntu"/>
              <a:cs typeface="Ubuntu"/>
              <a:sym typeface="Ubuntu"/>
            </a:endParaRPr>
          </a:p>
          <a:p>
            <a:pPr indent="-349250" lvl="0" marL="457200" rtl="0" algn="l">
              <a:lnSpc>
                <a:spcPct val="115000"/>
              </a:lnSpc>
              <a:spcBef>
                <a:spcPts val="0"/>
              </a:spcBef>
              <a:spcAft>
                <a:spcPts val="0"/>
              </a:spcAft>
              <a:buClr>
                <a:srgbClr val="6C6C6C"/>
              </a:buClr>
              <a:buSzPts val="1900"/>
              <a:buFont typeface="Ubuntu"/>
              <a:buAutoNum type="arabicPeriod"/>
            </a:pPr>
            <a:r>
              <a:rPr lang="en" sz="1900">
                <a:solidFill>
                  <a:srgbClr val="6C6C6C"/>
                </a:solidFill>
                <a:latin typeface="Ubuntu"/>
                <a:ea typeface="Ubuntu"/>
                <a:cs typeface="Ubuntu"/>
                <a:sym typeface="Ubuntu"/>
              </a:rPr>
              <a:t>Écrire le nom sur un bout de papier et le coller derrière le rebut.</a:t>
            </a:r>
            <a:endParaRPr sz="1900">
              <a:solidFill>
                <a:srgbClr val="6C6C6C"/>
              </a:solidFill>
              <a:latin typeface="Ubuntu"/>
              <a:ea typeface="Ubuntu"/>
              <a:cs typeface="Ubuntu"/>
              <a:sym typeface="Ubuntu"/>
            </a:endParaRPr>
          </a:p>
          <a:p>
            <a:pPr indent="-349250" lvl="0" marL="457200" rtl="0" algn="l">
              <a:lnSpc>
                <a:spcPct val="115000"/>
              </a:lnSpc>
              <a:spcBef>
                <a:spcPts val="0"/>
              </a:spcBef>
              <a:spcAft>
                <a:spcPts val="0"/>
              </a:spcAft>
              <a:buClr>
                <a:srgbClr val="6C6C6C"/>
              </a:buClr>
              <a:buSzPts val="1900"/>
              <a:buFont typeface="Ubuntu"/>
              <a:buAutoNum type="arabicPeriod"/>
            </a:pPr>
            <a:r>
              <a:rPr lang="en" sz="1900">
                <a:solidFill>
                  <a:srgbClr val="6C6C6C"/>
                </a:solidFill>
                <a:latin typeface="Ubuntu"/>
                <a:ea typeface="Ubuntu"/>
                <a:cs typeface="Ubuntu"/>
                <a:sym typeface="Ubuntu"/>
              </a:rPr>
              <a:t>Photographier le personnage final et déposer la photo dans le carnet de traces en ligne.</a:t>
            </a:r>
            <a:endParaRPr sz="1900">
              <a:solidFill>
                <a:srgbClr val="6C6C6C"/>
              </a:solidFill>
              <a:latin typeface="Ubuntu"/>
              <a:ea typeface="Ubuntu"/>
              <a:cs typeface="Ubuntu"/>
              <a:sym typeface="Ubuntu"/>
            </a:endParaRPr>
          </a:p>
          <a:p>
            <a:pPr indent="0" lvl="0" marL="457200" rtl="0" algn="l">
              <a:lnSpc>
                <a:spcPct val="115000"/>
              </a:lnSpc>
              <a:spcBef>
                <a:spcPts val="1200"/>
              </a:spcBef>
              <a:spcAft>
                <a:spcPts val="0"/>
              </a:spcAft>
              <a:buNone/>
            </a:pPr>
            <a:r>
              <a:t/>
            </a:r>
            <a:endParaRPr sz="2000">
              <a:solidFill>
                <a:srgbClr val="6C6C6C"/>
              </a:solidFill>
              <a:latin typeface="Ubuntu"/>
              <a:ea typeface="Ubuntu"/>
              <a:cs typeface="Ubuntu"/>
              <a:sym typeface="Ubuntu"/>
            </a:endParaRPr>
          </a:p>
          <a:p>
            <a:pPr indent="0" lvl="0" marL="0" rtl="0" algn="l">
              <a:lnSpc>
                <a:spcPct val="150000"/>
              </a:lnSpc>
              <a:spcBef>
                <a:spcPts val="1200"/>
              </a:spcBef>
              <a:spcAft>
                <a:spcPts val="0"/>
              </a:spcAft>
              <a:buNone/>
            </a:pPr>
            <a:r>
              <a:t/>
            </a:r>
            <a:endParaRPr sz="2200">
              <a:latin typeface="Ubuntu"/>
              <a:ea typeface="Ubuntu"/>
              <a:cs typeface="Ubuntu"/>
              <a:sym typeface="Ubuntu"/>
            </a:endParaRPr>
          </a:p>
          <a:p>
            <a:pPr indent="0" lvl="0" marL="0" rtl="0" algn="l">
              <a:lnSpc>
                <a:spcPct val="150000"/>
              </a:lnSpc>
              <a:spcBef>
                <a:spcPts val="1000"/>
              </a:spcBef>
              <a:spcAft>
                <a:spcPts val="0"/>
              </a:spcAft>
              <a:buNone/>
            </a:pPr>
            <a:r>
              <a:t/>
            </a:r>
            <a:endParaRPr sz="2200">
              <a:latin typeface="Ubuntu"/>
              <a:ea typeface="Ubuntu"/>
              <a:cs typeface="Ubuntu"/>
              <a:sym typeface="Ubuntu"/>
            </a:endParaRPr>
          </a:p>
          <a:p>
            <a:pPr indent="0" lvl="0" marL="0" rtl="0" algn="l">
              <a:lnSpc>
                <a:spcPct val="150000"/>
              </a:lnSpc>
              <a:spcBef>
                <a:spcPts val="1000"/>
              </a:spcBef>
              <a:spcAft>
                <a:spcPts val="0"/>
              </a:spcAft>
              <a:buNone/>
            </a:pPr>
            <a:r>
              <a:t/>
            </a:r>
            <a:endParaRPr sz="2200">
              <a:latin typeface="Ubuntu"/>
              <a:ea typeface="Ubuntu"/>
              <a:cs typeface="Ubuntu"/>
              <a:sym typeface="Ubuntu"/>
            </a:endParaRPr>
          </a:p>
          <a:p>
            <a:pPr indent="0" lvl="0" marL="457200" rtl="0" algn="l">
              <a:lnSpc>
                <a:spcPct val="115000"/>
              </a:lnSpc>
              <a:spcBef>
                <a:spcPts val="1200"/>
              </a:spcBef>
              <a:spcAft>
                <a:spcPts val="0"/>
              </a:spcAft>
              <a:buNone/>
            </a:pPr>
            <a:r>
              <a:t/>
            </a:r>
            <a:endParaRPr sz="2200">
              <a:solidFill>
                <a:srgbClr val="6C6C6C"/>
              </a:solidFill>
              <a:latin typeface="Ubuntu"/>
              <a:ea typeface="Ubuntu"/>
              <a:cs typeface="Ubuntu"/>
              <a:sym typeface="Ubuntu"/>
            </a:endParaRPr>
          </a:p>
          <a:p>
            <a:pPr indent="0" lvl="0" marL="0" rtl="0" algn="l">
              <a:lnSpc>
                <a:spcPct val="150000"/>
              </a:lnSpc>
              <a:spcBef>
                <a:spcPts val="1200"/>
              </a:spcBef>
              <a:spcAft>
                <a:spcPts val="0"/>
              </a:spcAft>
              <a:buNone/>
            </a:pPr>
            <a:r>
              <a:t/>
            </a:r>
            <a:endParaRPr sz="2200">
              <a:solidFill>
                <a:srgbClr val="4A5C65"/>
              </a:solidFill>
              <a:latin typeface="Ubuntu"/>
              <a:ea typeface="Ubuntu"/>
              <a:cs typeface="Ubuntu"/>
              <a:sym typeface="Ubuntu"/>
            </a:endParaRPr>
          </a:p>
          <a:p>
            <a:pPr indent="0" lvl="0" marL="0" rtl="0" algn="l">
              <a:lnSpc>
                <a:spcPct val="150000"/>
              </a:lnSpc>
              <a:spcBef>
                <a:spcPts val="1000"/>
              </a:spcBef>
              <a:spcAft>
                <a:spcPts val="0"/>
              </a:spcAft>
              <a:buNone/>
            </a:pPr>
            <a:r>
              <a:t/>
            </a:r>
            <a:endParaRPr sz="2200">
              <a:solidFill>
                <a:srgbClr val="4A5C65"/>
              </a:solidFill>
              <a:latin typeface="Ubuntu"/>
              <a:ea typeface="Ubuntu"/>
              <a:cs typeface="Ubuntu"/>
              <a:sym typeface="Ubuntu"/>
            </a:endParaRPr>
          </a:p>
          <a:p>
            <a:pPr indent="0" lvl="0" marL="0" rtl="0" algn="l">
              <a:lnSpc>
                <a:spcPct val="150000"/>
              </a:lnSpc>
              <a:spcBef>
                <a:spcPts val="1000"/>
              </a:spcBef>
              <a:spcAft>
                <a:spcPts val="1000"/>
              </a:spcAft>
              <a:buNone/>
            </a:pPr>
            <a:r>
              <a:t/>
            </a:r>
            <a:endParaRPr sz="2200">
              <a:solidFill>
                <a:srgbClr val="4A5C65"/>
              </a:solidFill>
              <a:latin typeface="Ubuntu"/>
              <a:ea typeface="Ubuntu"/>
              <a:cs typeface="Ubuntu"/>
              <a:sym typeface="Ubuntu"/>
            </a:endParaRPr>
          </a:p>
        </p:txBody>
      </p: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84" name="Shape 484"/>
        <p:cNvGrpSpPr/>
        <p:nvPr/>
      </p:nvGrpSpPr>
      <p:grpSpPr>
        <a:xfrm>
          <a:off x="0" y="0"/>
          <a:ext cx="0" cy="0"/>
          <a:chOff x="0" y="0"/>
          <a:chExt cx="0" cy="0"/>
        </a:xfrm>
      </p:grpSpPr>
      <p:sp>
        <p:nvSpPr>
          <p:cNvPr id="485" name="Google Shape;485;p37"/>
          <p:cNvSpPr txBox="1"/>
          <p:nvPr>
            <p:ph type="title"/>
          </p:nvPr>
        </p:nvSpPr>
        <p:spPr>
          <a:xfrm>
            <a:off x="144075" y="559475"/>
            <a:ext cx="2142000" cy="26304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b="1" lang="en">
                <a:latin typeface="Ubuntu"/>
                <a:ea typeface="Ubuntu"/>
                <a:cs typeface="Ubuntu"/>
                <a:sym typeface="Ubuntu"/>
              </a:rPr>
              <a:t>ÉLABORATION</a:t>
            </a:r>
            <a:endParaRPr b="1">
              <a:latin typeface="Ubuntu"/>
              <a:ea typeface="Ubuntu"/>
              <a:cs typeface="Ubuntu"/>
              <a:sym typeface="Ubuntu"/>
            </a:endParaRPr>
          </a:p>
        </p:txBody>
      </p:sp>
      <p:sp>
        <p:nvSpPr>
          <p:cNvPr id="486" name="Google Shape;486;p37"/>
          <p:cNvSpPr txBox="1"/>
          <p:nvPr>
            <p:ph idx="12" type="sldNum"/>
          </p:nvPr>
        </p:nvSpPr>
        <p:spPr>
          <a:xfrm>
            <a:off x="8117984" y="418063"/>
            <a:ext cx="548700" cy="3936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pic>
        <p:nvPicPr>
          <p:cNvPr id="487" name="Google Shape;487;p37"/>
          <p:cNvPicPr preferRelativeResize="0"/>
          <p:nvPr/>
        </p:nvPicPr>
        <p:blipFill rotWithShape="1">
          <a:blip r:embed="rId3">
            <a:alphaModFix/>
          </a:blip>
          <a:srcRect b="0" l="31577" r="0" t="66915"/>
          <a:stretch/>
        </p:blipFill>
        <p:spPr>
          <a:xfrm>
            <a:off x="2735401" y="1274025"/>
            <a:ext cx="5246626" cy="2755150"/>
          </a:xfrm>
          <a:prstGeom prst="rect">
            <a:avLst/>
          </a:prstGeom>
          <a:noFill/>
          <a:ln>
            <a:noFill/>
          </a:ln>
        </p:spPr>
      </p:pic>
      <p:sp>
        <p:nvSpPr>
          <p:cNvPr id="488" name="Google Shape;488;p37"/>
          <p:cNvSpPr txBox="1"/>
          <p:nvPr>
            <p:ph idx="1" type="body"/>
          </p:nvPr>
        </p:nvSpPr>
        <p:spPr>
          <a:xfrm>
            <a:off x="2641725" y="418075"/>
            <a:ext cx="5340300" cy="780600"/>
          </a:xfrm>
          <a:prstGeom prst="rect">
            <a:avLst/>
          </a:prstGeom>
        </p:spPr>
        <p:txBody>
          <a:bodyPr anchorCtr="0" anchor="t" bIns="91425" lIns="91425" spcFirstLastPara="1" rIns="91425" wrap="square" tIns="91425">
            <a:noAutofit/>
          </a:bodyPr>
          <a:lstStyle/>
          <a:p>
            <a:pPr indent="0" lvl="0" marL="0" rtl="0" algn="l">
              <a:lnSpc>
                <a:spcPct val="115000"/>
              </a:lnSpc>
              <a:spcBef>
                <a:spcPts val="2000"/>
              </a:spcBef>
              <a:spcAft>
                <a:spcPts val="0"/>
              </a:spcAft>
              <a:buNone/>
            </a:pPr>
            <a:r>
              <a:rPr b="1" lang="en" sz="1300">
                <a:solidFill>
                  <a:srgbClr val="6C6C6C"/>
                </a:solidFill>
                <a:latin typeface="Ubuntu"/>
                <a:ea typeface="Ubuntu"/>
                <a:cs typeface="Ubuntu"/>
                <a:sym typeface="Ubuntu"/>
              </a:rPr>
              <a:t>DÉROULEMENT EN IMAGE</a:t>
            </a:r>
            <a:endParaRPr b="1" sz="1300" u="sng">
              <a:solidFill>
                <a:srgbClr val="E06666"/>
              </a:solidFill>
              <a:latin typeface="Ubuntu"/>
              <a:ea typeface="Ubuntu"/>
              <a:cs typeface="Ubuntu"/>
              <a:sym typeface="Ubuntu"/>
            </a:endParaRPr>
          </a:p>
          <a:p>
            <a:pPr indent="0" lvl="0" marL="0" rtl="0" algn="l">
              <a:lnSpc>
                <a:spcPct val="115000"/>
              </a:lnSpc>
              <a:spcBef>
                <a:spcPts val="2000"/>
              </a:spcBef>
              <a:spcAft>
                <a:spcPts val="0"/>
              </a:spcAft>
              <a:buNone/>
            </a:pPr>
            <a:r>
              <a:t/>
            </a:r>
            <a:endParaRPr b="1" sz="1300">
              <a:solidFill>
                <a:srgbClr val="6C6C6C"/>
              </a:solidFill>
              <a:latin typeface="Ubuntu"/>
              <a:ea typeface="Ubuntu"/>
              <a:cs typeface="Ubuntu"/>
              <a:sym typeface="Ubuntu"/>
            </a:endParaRPr>
          </a:p>
          <a:p>
            <a:pPr indent="-342900" lvl="0" marL="342900" rtl="0" algn="l">
              <a:lnSpc>
                <a:spcPct val="150000"/>
              </a:lnSpc>
              <a:spcBef>
                <a:spcPts val="2000"/>
              </a:spcBef>
              <a:spcAft>
                <a:spcPts val="1000"/>
              </a:spcAft>
              <a:buNone/>
            </a:pPr>
            <a:r>
              <a:t/>
            </a:r>
            <a:endParaRPr b="1" sz="1300" u="sng">
              <a:solidFill>
                <a:srgbClr val="FC4540"/>
              </a:solidFill>
              <a:latin typeface="Ubuntu"/>
              <a:ea typeface="Ubuntu"/>
              <a:cs typeface="Ubuntu"/>
              <a:sym typeface="Ubuntu"/>
            </a:endParaRPr>
          </a:p>
        </p:txBody>
      </p:sp>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92" name="Shape 492"/>
        <p:cNvGrpSpPr/>
        <p:nvPr/>
      </p:nvGrpSpPr>
      <p:grpSpPr>
        <a:xfrm>
          <a:off x="0" y="0"/>
          <a:ext cx="0" cy="0"/>
          <a:chOff x="0" y="0"/>
          <a:chExt cx="0" cy="0"/>
        </a:xfrm>
      </p:grpSpPr>
      <p:sp>
        <p:nvSpPr>
          <p:cNvPr id="493" name="Google Shape;493;p38"/>
          <p:cNvSpPr txBox="1"/>
          <p:nvPr>
            <p:ph type="title"/>
          </p:nvPr>
        </p:nvSpPr>
        <p:spPr>
          <a:xfrm>
            <a:off x="144075" y="559475"/>
            <a:ext cx="2142000" cy="26304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b="1" lang="en">
                <a:latin typeface="Ubuntu"/>
                <a:ea typeface="Ubuntu"/>
                <a:cs typeface="Ubuntu"/>
                <a:sym typeface="Ubuntu"/>
              </a:rPr>
              <a:t>ÉLABORATION</a:t>
            </a:r>
            <a:endParaRPr b="1">
              <a:latin typeface="Ubuntu"/>
              <a:ea typeface="Ubuntu"/>
              <a:cs typeface="Ubuntu"/>
              <a:sym typeface="Ubuntu"/>
            </a:endParaRPr>
          </a:p>
        </p:txBody>
      </p:sp>
      <p:sp>
        <p:nvSpPr>
          <p:cNvPr id="494" name="Google Shape;494;p38"/>
          <p:cNvSpPr txBox="1"/>
          <p:nvPr>
            <p:ph idx="1" type="body"/>
          </p:nvPr>
        </p:nvSpPr>
        <p:spPr>
          <a:xfrm>
            <a:off x="2641725" y="418075"/>
            <a:ext cx="5340300" cy="3120300"/>
          </a:xfrm>
          <a:prstGeom prst="rect">
            <a:avLst/>
          </a:prstGeom>
        </p:spPr>
        <p:txBody>
          <a:bodyPr anchorCtr="0" anchor="t" bIns="91425" lIns="91425" spcFirstLastPara="1" rIns="91425" wrap="square" tIns="91425">
            <a:noAutofit/>
          </a:bodyPr>
          <a:lstStyle/>
          <a:p>
            <a:pPr indent="0" lvl="0" marL="0" rtl="0" algn="l">
              <a:lnSpc>
                <a:spcPct val="115000"/>
              </a:lnSpc>
              <a:spcBef>
                <a:spcPts val="2000"/>
              </a:spcBef>
              <a:spcAft>
                <a:spcPts val="0"/>
              </a:spcAft>
              <a:buNone/>
            </a:pPr>
            <a:r>
              <a:rPr b="1" lang="en" sz="1300">
                <a:solidFill>
                  <a:srgbClr val="6C6C6C"/>
                </a:solidFill>
                <a:latin typeface="Ubuntu"/>
                <a:ea typeface="Ubuntu"/>
                <a:cs typeface="Ubuntu"/>
                <a:sym typeface="Ubuntu"/>
              </a:rPr>
              <a:t>RÉALISATION FINALE</a:t>
            </a:r>
            <a:endParaRPr b="1" sz="1300" u="sng">
              <a:solidFill>
                <a:srgbClr val="E06666"/>
              </a:solidFill>
              <a:latin typeface="Ubuntu"/>
              <a:ea typeface="Ubuntu"/>
              <a:cs typeface="Ubuntu"/>
              <a:sym typeface="Ubuntu"/>
            </a:endParaRPr>
          </a:p>
          <a:p>
            <a:pPr indent="0" lvl="0" marL="0" rtl="0" algn="l">
              <a:lnSpc>
                <a:spcPct val="115000"/>
              </a:lnSpc>
              <a:spcBef>
                <a:spcPts val="2000"/>
              </a:spcBef>
              <a:spcAft>
                <a:spcPts val="0"/>
              </a:spcAft>
              <a:buNone/>
            </a:pPr>
            <a:r>
              <a:t/>
            </a:r>
            <a:endParaRPr b="1" sz="1300">
              <a:solidFill>
                <a:srgbClr val="6C6C6C"/>
              </a:solidFill>
              <a:latin typeface="Ubuntu"/>
              <a:ea typeface="Ubuntu"/>
              <a:cs typeface="Ubuntu"/>
              <a:sym typeface="Ubuntu"/>
            </a:endParaRPr>
          </a:p>
          <a:p>
            <a:pPr indent="-342900" lvl="0" marL="342900" rtl="0" algn="l">
              <a:lnSpc>
                <a:spcPct val="150000"/>
              </a:lnSpc>
              <a:spcBef>
                <a:spcPts val="2000"/>
              </a:spcBef>
              <a:spcAft>
                <a:spcPts val="1000"/>
              </a:spcAft>
              <a:buNone/>
            </a:pPr>
            <a:r>
              <a:t/>
            </a:r>
            <a:endParaRPr b="1" sz="1300" u="sng">
              <a:solidFill>
                <a:srgbClr val="FC4540"/>
              </a:solidFill>
              <a:latin typeface="Ubuntu"/>
              <a:ea typeface="Ubuntu"/>
              <a:cs typeface="Ubuntu"/>
              <a:sym typeface="Ubuntu"/>
            </a:endParaRPr>
          </a:p>
        </p:txBody>
      </p:sp>
      <p:sp>
        <p:nvSpPr>
          <p:cNvPr id="495" name="Google Shape;495;p38"/>
          <p:cNvSpPr txBox="1"/>
          <p:nvPr>
            <p:ph idx="12" type="sldNum"/>
          </p:nvPr>
        </p:nvSpPr>
        <p:spPr>
          <a:xfrm>
            <a:off x="8117984" y="418063"/>
            <a:ext cx="548700" cy="3936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pic>
        <p:nvPicPr>
          <p:cNvPr id="496" name="Google Shape;496;p38"/>
          <p:cNvPicPr preferRelativeResize="0"/>
          <p:nvPr/>
        </p:nvPicPr>
        <p:blipFill rotWithShape="1">
          <a:blip r:embed="rId3">
            <a:alphaModFix/>
          </a:blip>
          <a:srcRect b="16728" l="0" r="0" t="14028"/>
          <a:stretch/>
        </p:blipFill>
        <p:spPr>
          <a:xfrm>
            <a:off x="2752550" y="1011275"/>
            <a:ext cx="4047951" cy="3737073"/>
          </a:xfrm>
          <a:prstGeom prst="rect">
            <a:avLst/>
          </a:prstGeom>
          <a:noFill/>
          <a:ln>
            <a:noFill/>
          </a:ln>
        </p:spPr>
      </p:pic>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00" name="Shape 500"/>
        <p:cNvGrpSpPr/>
        <p:nvPr/>
      </p:nvGrpSpPr>
      <p:grpSpPr>
        <a:xfrm>
          <a:off x="0" y="0"/>
          <a:ext cx="0" cy="0"/>
          <a:chOff x="0" y="0"/>
          <a:chExt cx="0" cy="0"/>
        </a:xfrm>
      </p:grpSpPr>
      <p:sp>
        <p:nvSpPr>
          <p:cNvPr id="501" name="Google Shape;501;p39"/>
          <p:cNvSpPr txBox="1"/>
          <p:nvPr>
            <p:ph type="title"/>
          </p:nvPr>
        </p:nvSpPr>
        <p:spPr>
          <a:xfrm>
            <a:off x="144075" y="559475"/>
            <a:ext cx="2142000" cy="26304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b="1" lang="en">
                <a:latin typeface="Ubuntu"/>
                <a:ea typeface="Ubuntu"/>
                <a:cs typeface="Ubuntu"/>
                <a:sym typeface="Ubuntu"/>
              </a:rPr>
              <a:t>ÉLABORATION</a:t>
            </a:r>
            <a:endParaRPr b="1">
              <a:latin typeface="Ubuntu"/>
              <a:ea typeface="Ubuntu"/>
              <a:cs typeface="Ubuntu"/>
              <a:sym typeface="Ubuntu"/>
            </a:endParaRPr>
          </a:p>
        </p:txBody>
      </p:sp>
      <p:sp>
        <p:nvSpPr>
          <p:cNvPr id="502" name="Google Shape;502;p39"/>
          <p:cNvSpPr txBox="1"/>
          <p:nvPr>
            <p:ph idx="1" type="body"/>
          </p:nvPr>
        </p:nvSpPr>
        <p:spPr>
          <a:xfrm>
            <a:off x="2641725" y="418075"/>
            <a:ext cx="5340300" cy="3120300"/>
          </a:xfrm>
          <a:prstGeom prst="rect">
            <a:avLst/>
          </a:prstGeom>
        </p:spPr>
        <p:txBody>
          <a:bodyPr anchorCtr="0" anchor="t" bIns="91425" lIns="91425" spcFirstLastPara="1" rIns="91425" wrap="square" tIns="91425">
            <a:noAutofit/>
          </a:bodyPr>
          <a:lstStyle/>
          <a:p>
            <a:pPr indent="0" lvl="0" marL="0" rtl="0" algn="l">
              <a:lnSpc>
                <a:spcPct val="115000"/>
              </a:lnSpc>
              <a:spcBef>
                <a:spcPts val="2000"/>
              </a:spcBef>
              <a:spcAft>
                <a:spcPts val="0"/>
              </a:spcAft>
              <a:buNone/>
            </a:pPr>
            <a:r>
              <a:rPr b="1" lang="en" sz="1300">
                <a:solidFill>
                  <a:srgbClr val="6C6C6C"/>
                </a:solidFill>
                <a:latin typeface="Ubuntu"/>
                <a:ea typeface="Ubuntu"/>
                <a:cs typeface="Ubuntu"/>
                <a:sym typeface="Ubuntu"/>
              </a:rPr>
              <a:t>RÉALISATION FINALE</a:t>
            </a:r>
            <a:endParaRPr b="1" sz="1300" u="sng">
              <a:solidFill>
                <a:srgbClr val="E06666"/>
              </a:solidFill>
              <a:latin typeface="Ubuntu"/>
              <a:ea typeface="Ubuntu"/>
              <a:cs typeface="Ubuntu"/>
              <a:sym typeface="Ubuntu"/>
            </a:endParaRPr>
          </a:p>
          <a:p>
            <a:pPr indent="0" lvl="0" marL="0" rtl="0" algn="l">
              <a:lnSpc>
                <a:spcPct val="115000"/>
              </a:lnSpc>
              <a:spcBef>
                <a:spcPts val="2000"/>
              </a:spcBef>
              <a:spcAft>
                <a:spcPts val="0"/>
              </a:spcAft>
              <a:buNone/>
            </a:pPr>
            <a:r>
              <a:t/>
            </a:r>
            <a:endParaRPr b="1" sz="1300">
              <a:solidFill>
                <a:srgbClr val="6C6C6C"/>
              </a:solidFill>
              <a:latin typeface="Ubuntu"/>
              <a:ea typeface="Ubuntu"/>
              <a:cs typeface="Ubuntu"/>
              <a:sym typeface="Ubuntu"/>
            </a:endParaRPr>
          </a:p>
          <a:p>
            <a:pPr indent="-342900" lvl="0" marL="342900" rtl="0" algn="l">
              <a:lnSpc>
                <a:spcPct val="150000"/>
              </a:lnSpc>
              <a:spcBef>
                <a:spcPts val="2000"/>
              </a:spcBef>
              <a:spcAft>
                <a:spcPts val="1000"/>
              </a:spcAft>
              <a:buNone/>
            </a:pPr>
            <a:r>
              <a:t/>
            </a:r>
            <a:endParaRPr b="1" sz="1300" u="sng">
              <a:solidFill>
                <a:srgbClr val="FC4540"/>
              </a:solidFill>
              <a:latin typeface="Ubuntu"/>
              <a:ea typeface="Ubuntu"/>
              <a:cs typeface="Ubuntu"/>
              <a:sym typeface="Ubuntu"/>
            </a:endParaRPr>
          </a:p>
        </p:txBody>
      </p:sp>
      <p:sp>
        <p:nvSpPr>
          <p:cNvPr id="503" name="Google Shape;503;p39"/>
          <p:cNvSpPr txBox="1"/>
          <p:nvPr>
            <p:ph idx="12" type="sldNum"/>
          </p:nvPr>
        </p:nvSpPr>
        <p:spPr>
          <a:xfrm>
            <a:off x="8117984" y="418063"/>
            <a:ext cx="548700" cy="3936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pic>
        <p:nvPicPr>
          <p:cNvPr id="504" name="Google Shape;504;p39"/>
          <p:cNvPicPr preferRelativeResize="0"/>
          <p:nvPr/>
        </p:nvPicPr>
        <p:blipFill>
          <a:blip r:embed="rId3">
            <a:alphaModFix/>
          </a:blip>
          <a:stretch>
            <a:fillRect/>
          </a:stretch>
        </p:blipFill>
        <p:spPr>
          <a:xfrm rot="-5400000">
            <a:off x="3348624" y="458700"/>
            <a:ext cx="3650976" cy="4867973"/>
          </a:xfrm>
          <a:prstGeom prst="rect">
            <a:avLst/>
          </a:prstGeom>
          <a:noFill/>
          <a:ln>
            <a:noFill/>
          </a:ln>
        </p:spPr>
      </p:pic>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08" name="Shape 508"/>
        <p:cNvGrpSpPr/>
        <p:nvPr/>
      </p:nvGrpSpPr>
      <p:grpSpPr>
        <a:xfrm>
          <a:off x="0" y="0"/>
          <a:ext cx="0" cy="0"/>
          <a:chOff x="0" y="0"/>
          <a:chExt cx="0" cy="0"/>
        </a:xfrm>
      </p:grpSpPr>
      <p:sp>
        <p:nvSpPr>
          <p:cNvPr id="509" name="Google Shape;509;p40"/>
          <p:cNvSpPr txBox="1"/>
          <p:nvPr>
            <p:ph type="title"/>
          </p:nvPr>
        </p:nvSpPr>
        <p:spPr>
          <a:xfrm>
            <a:off x="144075" y="559475"/>
            <a:ext cx="2142000" cy="26304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b="1" lang="en">
                <a:latin typeface="Ubuntu"/>
                <a:ea typeface="Ubuntu"/>
                <a:cs typeface="Ubuntu"/>
                <a:sym typeface="Ubuntu"/>
              </a:rPr>
              <a:t>MISE EN PERSPECTIVE</a:t>
            </a:r>
            <a:endParaRPr b="1">
              <a:latin typeface="Ubuntu"/>
              <a:ea typeface="Ubuntu"/>
              <a:cs typeface="Ubuntu"/>
              <a:sym typeface="Ubuntu"/>
            </a:endParaRPr>
          </a:p>
        </p:txBody>
      </p:sp>
      <p:sp>
        <p:nvSpPr>
          <p:cNvPr id="510" name="Google Shape;510;p40"/>
          <p:cNvSpPr txBox="1"/>
          <p:nvPr>
            <p:ph idx="12" type="sldNum"/>
          </p:nvPr>
        </p:nvSpPr>
        <p:spPr>
          <a:xfrm>
            <a:off x="8117984" y="418063"/>
            <a:ext cx="548700" cy="3936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
        <p:nvSpPr>
          <p:cNvPr id="511" name="Google Shape;511;p40"/>
          <p:cNvSpPr txBox="1"/>
          <p:nvPr>
            <p:ph idx="1" type="body"/>
          </p:nvPr>
        </p:nvSpPr>
        <p:spPr>
          <a:xfrm>
            <a:off x="2675100" y="1050400"/>
            <a:ext cx="5559000" cy="2739300"/>
          </a:xfrm>
          <a:prstGeom prst="rect">
            <a:avLst/>
          </a:prstGeom>
        </p:spPr>
        <p:txBody>
          <a:bodyPr anchorCtr="0" anchor="t" bIns="91425" lIns="91425" spcFirstLastPara="1" rIns="91425" wrap="square" tIns="91425">
            <a:noAutofit/>
          </a:bodyPr>
          <a:lstStyle/>
          <a:p>
            <a:pPr indent="0" lvl="0" marL="0" rtl="0" algn="l">
              <a:lnSpc>
                <a:spcPct val="115000"/>
              </a:lnSpc>
              <a:spcBef>
                <a:spcPts val="1200"/>
              </a:spcBef>
              <a:spcAft>
                <a:spcPts val="0"/>
              </a:spcAft>
              <a:buNone/>
            </a:pPr>
            <a:r>
              <a:t/>
            </a:r>
            <a:endParaRPr sz="2000">
              <a:solidFill>
                <a:srgbClr val="6C6C6C"/>
              </a:solidFill>
              <a:latin typeface="Ubuntu"/>
              <a:ea typeface="Ubuntu"/>
              <a:cs typeface="Ubuntu"/>
              <a:sym typeface="Ubuntu"/>
            </a:endParaRPr>
          </a:p>
          <a:p>
            <a:pPr indent="-355600" lvl="0" marL="457200" rtl="0" algn="l">
              <a:lnSpc>
                <a:spcPct val="115000"/>
              </a:lnSpc>
              <a:spcBef>
                <a:spcPts val="1200"/>
              </a:spcBef>
              <a:spcAft>
                <a:spcPts val="0"/>
              </a:spcAft>
              <a:buClr>
                <a:srgbClr val="6C6C6C"/>
              </a:buClr>
              <a:buSzPts val="2000"/>
              <a:buFont typeface="Ubuntu"/>
              <a:buAutoNum type="arabicPeriod"/>
            </a:pPr>
            <a:r>
              <a:rPr lang="en" sz="2000">
                <a:solidFill>
                  <a:srgbClr val="6C6C6C"/>
                </a:solidFill>
                <a:latin typeface="Ubuntu"/>
                <a:ea typeface="Ubuntu"/>
                <a:cs typeface="Ubuntu"/>
                <a:sym typeface="Ubuntu"/>
              </a:rPr>
              <a:t>Dans ton carnet, n</a:t>
            </a:r>
            <a:r>
              <a:rPr lang="en" sz="2000">
                <a:solidFill>
                  <a:srgbClr val="6C6C6C"/>
                </a:solidFill>
                <a:latin typeface="Ubuntu"/>
                <a:ea typeface="Ubuntu"/>
                <a:cs typeface="Ubuntu"/>
                <a:sym typeface="Ubuntu"/>
              </a:rPr>
              <a:t>oter ce dont on est le plus fier et les difficultés. </a:t>
            </a:r>
            <a:endParaRPr sz="2000">
              <a:solidFill>
                <a:srgbClr val="6C6C6C"/>
              </a:solidFill>
              <a:latin typeface="Ubuntu"/>
              <a:ea typeface="Ubuntu"/>
              <a:cs typeface="Ubuntu"/>
              <a:sym typeface="Ubuntu"/>
            </a:endParaRPr>
          </a:p>
          <a:p>
            <a:pPr indent="-355600" lvl="0" marL="457200" rtl="0" algn="l">
              <a:lnSpc>
                <a:spcPct val="115000"/>
              </a:lnSpc>
              <a:spcBef>
                <a:spcPts val="0"/>
              </a:spcBef>
              <a:spcAft>
                <a:spcPts val="0"/>
              </a:spcAft>
              <a:buClr>
                <a:srgbClr val="6C6C6C"/>
              </a:buClr>
              <a:buSzPts val="2000"/>
              <a:buFont typeface="Ubuntu"/>
              <a:buAutoNum type="arabicPeriod"/>
            </a:pPr>
            <a:r>
              <a:rPr lang="en" sz="2000">
                <a:solidFill>
                  <a:srgbClr val="6C6C6C"/>
                </a:solidFill>
                <a:latin typeface="Ubuntu"/>
                <a:ea typeface="Ubuntu"/>
                <a:cs typeface="Ubuntu"/>
                <a:sym typeface="Ubuntu"/>
              </a:rPr>
              <a:t>Raconter les étapes. </a:t>
            </a:r>
            <a:endParaRPr sz="2000">
              <a:solidFill>
                <a:srgbClr val="6C6C6C"/>
              </a:solidFill>
              <a:latin typeface="Ubuntu"/>
              <a:ea typeface="Ubuntu"/>
              <a:cs typeface="Ubuntu"/>
              <a:sym typeface="Ubuntu"/>
            </a:endParaRPr>
          </a:p>
          <a:p>
            <a:pPr indent="-355600" lvl="0" marL="457200" rtl="0" algn="l">
              <a:lnSpc>
                <a:spcPct val="115000"/>
              </a:lnSpc>
              <a:spcBef>
                <a:spcPts val="0"/>
              </a:spcBef>
              <a:spcAft>
                <a:spcPts val="0"/>
              </a:spcAft>
              <a:buClr>
                <a:srgbClr val="6C6C6C"/>
              </a:buClr>
              <a:buSzPts val="2000"/>
              <a:buFont typeface="Ubuntu"/>
              <a:buAutoNum type="arabicPeriod"/>
            </a:pPr>
            <a:r>
              <a:rPr lang="en" sz="2000">
                <a:solidFill>
                  <a:srgbClr val="6C6C6C"/>
                </a:solidFill>
                <a:latin typeface="Ubuntu"/>
                <a:ea typeface="Ubuntu"/>
                <a:cs typeface="Ubuntu"/>
                <a:sym typeface="Ubuntu"/>
              </a:rPr>
              <a:t>Expliquer comment on s’est senti pendant cette réalisation.</a:t>
            </a:r>
            <a:endParaRPr sz="2000">
              <a:solidFill>
                <a:srgbClr val="6C6C6C"/>
              </a:solidFill>
              <a:latin typeface="Ubuntu"/>
              <a:ea typeface="Ubuntu"/>
              <a:cs typeface="Ubuntu"/>
              <a:sym typeface="Ubuntu"/>
            </a:endParaRPr>
          </a:p>
          <a:p>
            <a:pPr indent="0" lvl="0" marL="0" rtl="0" algn="l">
              <a:lnSpc>
                <a:spcPct val="115000"/>
              </a:lnSpc>
              <a:spcBef>
                <a:spcPts val="1200"/>
              </a:spcBef>
              <a:spcAft>
                <a:spcPts val="0"/>
              </a:spcAft>
              <a:buNone/>
            </a:pPr>
            <a:r>
              <a:t/>
            </a:r>
            <a:endParaRPr sz="1500">
              <a:solidFill>
                <a:srgbClr val="6C6C6C"/>
              </a:solidFill>
              <a:latin typeface="Ubuntu"/>
              <a:ea typeface="Ubuntu"/>
              <a:cs typeface="Ubuntu"/>
              <a:sym typeface="Ubuntu"/>
            </a:endParaRPr>
          </a:p>
          <a:p>
            <a:pPr indent="0" lvl="0" marL="457200" rtl="0" algn="l">
              <a:lnSpc>
                <a:spcPct val="115000"/>
              </a:lnSpc>
              <a:spcBef>
                <a:spcPts val="1200"/>
              </a:spcBef>
              <a:spcAft>
                <a:spcPts val="0"/>
              </a:spcAft>
              <a:buNone/>
            </a:pPr>
            <a:r>
              <a:t/>
            </a:r>
            <a:endParaRPr sz="1500">
              <a:solidFill>
                <a:srgbClr val="6C6C6C"/>
              </a:solidFill>
              <a:latin typeface="Ubuntu"/>
              <a:ea typeface="Ubuntu"/>
              <a:cs typeface="Ubuntu"/>
              <a:sym typeface="Ubuntu"/>
            </a:endParaRPr>
          </a:p>
          <a:p>
            <a:pPr indent="0" lvl="0" marL="457200" rtl="0" algn="l">
              <a:lnSpc>
                <a:spcPct val="115000"/>
              </a:lnSpc>
              <a:spcBef>
                <a:spcPts val="1200"/>
              </a:spcBef>
              <a:spcAft>
                <a:spcPts val="0"/>
              </a:spcAft>
              <a:buNone/>
            </a:pPr>
            <a:r>
              <a:t/>
            </a:r>
            <a:endParaRPr sz="1500">
              <a:solidFill>
                <a:srgbClr val="6C6C6C"/>
              </a:solidFill>
              <a:latin typeface="Ubuntu"/>
              <a:ea typeface="Ubuntu"/>
              <a:cs typeface="Ubuntu"/>
              <a:sym typeface="Ubuntu"/>
            </a:endParaRPr>
          </a:p>
          <a:p>
            <a:pPr indent="0" lvl="0" marL="0" rtl="0" algn="l">
              <a:lnSpc>
                <a:spcPct val="150000"/>
              </a:lnSpc>
              <a:spcBef>
                <a:spcPts val="1200"/>
              </a:spcBef>
              <a:spcAft>
                <a:spcPts val="0"/>
              </a:spcAft>
              <a:buNone/>
            </a:pPr>
            <a:r>
              <a:t/>
            </a:r>
            <a:endParaRPr sz="1500">
              <a:latin typeface="Ubuntu"/>
              <a:ea typeface="Ubuntu"/>
              <a:cs typeface="Ubuntu"/>
              <a:sym typeface="Ubuntu"/>
            </a:endParaRPr>
          </a:p>
          <a:p>
            <a:pPr indent="0" lvl="0" marL="0" rtl="0" algn="l">
              <a:lnSpc>
                <a:spcPct val="150000"/>
              </a:lnSpc>
              <a:spcBef>
                <a:spcPts val="1000"/>
              </a:spcBef>
              <a:spcAft>
                <a:spcPts val="0"/>
              </a:spcAft>
              <a:buNone/>
            </a:pPr>
            <a:r>
              <a:t/>
            </a:r>
            <a:endParaRPr sz="1500">
              <a:latin typeface="Ubuntu"/>
              <a:ea typeface="Ubuntu"/>
              <a:cs typeface="Ubuntu"/>
              <a:sym typeface="Ubuntu"/>
            </a:endParaRPr>
          </a:p>
          <a:p>
            <a:pPr indent="0" lvl="0" marL="0" rtl="0" algn="l">
              <a:lnSpc>
                <a:spcPct val="150000"/>
              </a:lnSpc>
              <a:spcBef>
                <a:spcPts val="1000"/>
              </a:spcBef>
              <a:spcAft>
                <a:spcPts val="0"/>
              </a:spcAft>
              <a:buNone/>
            </a:pPr>
            <a:r>
              <a:t/>
            </a:r>
            <a:endParaRPr sz="1500">
              <a:latin typeface="Ubuntu"/>
              <a:ea typeface="Ubuntu"/>
              <a:cs typeface="Ubuntu"/>
              <a:sym typeface="Ubuntu"/>
            </a:endParaRPr>
          </a:p>
          <a:p>
            <a:pPr indent="0" lvl="0" marL="457200" rtl="0" algn="l">
              <a:lnSpc>
                <a:spcPct val="115000"/>
              </a:lnSpc>
              <a:spcBef>
                <a:spcPts val="1200"/>
              </a:spcBef>
              <a:spcAft>
                <a:spcPts val="0"/>
              </a:spcAft>
              <a:buNone/>
            </a:pPr>
            <a:r>
              <a:t/>
            </a:r>
            <a:endParaRPr sz="1500">
              <a:solidFill>
                <a:srgbClr val="6C6C6C"/>
              </a:solidFill>
              <a:latin typeface="Ubuntu"/>
              <a:ea typeface="Ubuntu"/>
              <a:cs typeface="Ubuntu"/>
              <a:sym typeface="Ubuntu"/>
            </a:endParaRPr>
          </a:p>
          <a:p>
            <a:pPr indent="0" lvl="0" marL="0" rtl="0" algn="l">
              <a:lnSpc>
                <a:spcPct val="150000"/>
              </a:lnSpc>
              <a:spcBef>
                <a:spcPts val="1200"/>
              </a:spcBef>
              <a:spcAft>
                <a:spcPts val="0"/>
              </a:spcAft>
              <a:buNone/>
            </a:pPr>
            <a:r>
              <a:t/>
            </a:r>
            <a:endParaRPr sz="1500">
              <a:solidFill>
                <a:srgbClr val="4A5C65"/>
              </a:solidFill>
              <a:latin typeface="Ubuntu"/>
              <a:ea typeface="Ubuntu"/>
              <a:cs typeface="Ubuntu"/>
              <a:sym typeface="Ubuntu"/>
            </a:endParaRPr>
          </a:p>
          <a:p>
            <a:pPr indent="0" lvl="0" marL="0" rtl="0" algn="l">
              <a:lnSpc>
                <a:spcPct val="150000"/>
              </a:lnSpc>
              <a:spcBef>
                <a:spcPts val="1000"/>
              </a:spcBef>
              <a:spcAft>
                <a:spcPts val="0"/>
              </a:spcAft>
              <a:buNone/>
            </a:pPr>
            <a:r>
              <a:t/>
            </a:r>
            <a:endParaRPr sz="1500">
              <a:solidFill>
                <a:srgbClr val="4A5C65"/>
              </a:solidFill>
              <a:latin typeface="Ubuntu"/>
              <a:ea typeface="Ubuntu"/>
              <a:cs typeface="Ubuntu"/>
              <a:sym typeface="Ubuntu"/>
            </a:endParaRPr>
          </a:p>
          <a:p>
            <a:pPr indent="0" lvl="0" marL="0" rtl="0" algn="l">
              <a:lnSpc>
                <a:spcPct val="150000"/>
              </a:lnSpc>
              <a:spcBef>
                <a:spcPts val="1000"/>
              </a:spcBef>
              <a:spcAft>
                <a:spcPts val="1000"/>
              </a:spcAft>
              <a:buNone/>
            </a:pPr>
            <a:r>
              <a:t/>
            </a:r>
            <a:endParaRPr sz="1500">
              <a:solidFill>
                <a:srgbClr val="4A5C65"/>
              </a:solidFill>
              <a:latin typeface="Ubuntu"/>
              <a:ea typeface="Ubuntu"/>
              <a:cs typeface="Ubuntu"/>
              <a:sym typeface="Ubuntu"/>
            </a:endParaRPr>
          </a:p>
        </p:txBody>
      </p:sp>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15" name="Shape 515"/>
        <p:cNvGrpSpPr/>
        <p:nvPr/>
      </p:nvGrpSpPr>
      <p:grpSpPr>
        <a:xfrm>
          <a:off x="0" y="0"/>
          <a:ext cx="0" cy="0"/>
          <a:chOff x="0" y="0"/>
          <a:chExt cx="0" cy="0"/>
        </a:xfrm>
      </p:grpSpPr>
      <p:sp>
        <p:nvSpPr>
          <p:cNvPr id="516" name="Google Shape;516;p41"/>
          <p:cNvSpPr txBox="1"/>
          <p:nvPr>
            <p:ph type="title"/>
          </p:nvPr>
        </p:nvSpPr>
        <p:spPr>
          <a:xfrm>
            <a:off x="144075" y="559475"/>
            <a:ext cx="2142000" cy="26304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b="1" lang="en">
                <a:latin typeface="Ubuntu"/>
                <a:ea typeface="Ubuntu"/>
                <a:cs typeface="Ubuntu"/>
                <a:sym typeface="Ubuntu"/>
              </a:rPr>
              <a:t>RÉTROACTION</a:t>
            </a:r>
            <a:endParaRPr b="1">
              <a:latin typeface="Ubuntu"/>
              <a:ea typeface="Ubuntu"/>
              <a:cs typeface="Ubuntu"/>
              <a:sym typeface="Ubuntu"/>
            </a:endParaRPr>
          </a:p>
        </p:txBody>
      </p:sp>
      <p:sp>
        <p:nvSpPr>
          <p:cNvPr id="517" name="Google Shape;517;p41"/>
          <p:cNvSpPr txBox="1"/>
          <p:nvPr>
            <p:ph idx="1" type="body"/>
          </p:nvPr>
        </p:nvSpPr>
        <p:spPr>
          <a:xfrm>
            <a:off x="2830925" y="1200150"/>
            <a:ext cx="5340300" cy="3120300"/>
          </a:xfrm>
          <a:prstGeom prst="rect">
            <a:avLst/>
          </a:prstGeom>
        </p:spPr>
        <p:txBody>
          <a:bodyPr anchorCtr="0" anchor="t" bIns="91425" lIns="285750" spcFirstLastPara="1" rIns="91425" wrap="square" tIns="91425">
            <a:noAutofit/>
          </a:bodyPr>
          <a:lstStyle/>
          <a:p>
            <a:pPr indent="0" lvl="0" marL="0" rtl="0" algn="l">
              <a:lnSpc>
                <a:spcPct val="115000"/>
              </a:lnSpc>
              <a:spcBef>
                <a:spcPts val="2000"/>
              </a:spcBef>
              <a:spcAft>
                <a:spcPts val="0"/>
              </a:spcAft>
              <a:buNone/>
            </a:pPr>
            <a:r>
              <a:rPr lang="en" sz="2200">
                <a:solidFill>
                  <a:srgbClr val="6C6C6C"/>
                </a:solidFill>
                <a:latin typeface="Ubuntu"/>
                <a:ea typeface="Ubuntu"/>
                <a:cs typeface="Ubuntu"/>
                <a:sym typeface="Ubuntu"/>
              </a:rPr>
              <a:t>Merci de signaler vos commentaires, coquilles ou incohérences au </a:t>
            </a:r>
            <a:r>
              <a:rPr lang="en" sz="2200" u="sng">
                <a:solidFill>
                  <a:srgbClr val="E06666"/>
                </a:solidFill>
                <a:latin typeface="Ubuntu"/>
                <a:ea typeface="Ubuntu"/>
                <a:cs typeface="Ubuntu"/>
                <a:sym typeface="Ubuntu"/>
                <a:hlinkClick r:id="rId3">
                  <a:extLst>
                    <a:ext uri="{A12FA001-AC4F-418D-AE19-62706E023703}">
                      <ahyp:hlinkClr val="tx"/>
                    </a:ext>
                  </a:extLst>
                </a:hlinkClick>
              </a:rPr>
              <a:t>SERVICENATIONAL@RECITARTS.CA</a:t>
            </a:r>
            <a:endParaRPr sz="2200">
              <a:solidFill>
                <a:srgbClr val="E06666"/>
              </a:solidFill>
              <a:latin typeface="Ubuntu"/>
              <a:ea typeface="Ubuntu"/>
              <a:cs typeface="Ubuntu"/>
              <a:sym typeface="Ubuntu"/>
            </a:endParaRPr>
          </a:p>
          <a:p>
            <a:pPr indent="-171450" lvl="0" marL="0" rtl="0" algn="l">
              <a:lnSpc>
                <a:spcPct val="150000"/>
              </a:lnSpc>
              <a:spcBef>
                <a:spcPts val="2000"/>
              </a:spcBef>
              <a:spcAft>
                <a:spcPts val="1000"/>
              </a:spcAft>
              <a:buNone/>
            </a:pPr>
            <a:r>
              <a:t/>
            </a:r>
            <a:endParaRPr b="1" sz="2200">
              <a:solidFill>
                <a:srgbClr val="6C6C6C"/>
              </a:solidFill>
              <a:latin typeface="Ubuntu"/>
              <a:ea typeface="Ubuntu"/>
              <a:cs typeface="Ubuntu"/>
              <a:sym typeface="Ubuntu"/>
            </a:endParaRPr>
          </a:p>
        </p:txBody>
      </p:sp>
      <p:sp>
        <p:nvSpPr>
          <p:cNvPr id="518" name="Google Shape;518;p41"/>
          <p:cNvSpPr txBox="1"/>
          <p:nvPr>
            <p:ph idx="12" type="sldNum"/>
          </p:nvPr>
        </p:nvSpPr>
        <p:spPr>
          <a:xfrm>
            <a:off x="8117984" y="418063"/>
            <a:ext cx="548700" cy="3936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31" name="Shape 331"/>
        <p:cNvGrpSpPr/>
        <p:nvPr/>
      </p:nvGrpSpPr>
      <p:grpSpPr>
        <a:xfrm>
          <a:off x="0" y="0"/>
          <a:ext cx="0" cy="0"/>
          <a:chOff x="0" y="0"/>
          <a:chExt cx="0" cy="0"/>
        </a:xfrm>
      </p:grpSpPr>
      <p:sp>
        <p:nvSpPr>
          <p:cNvPr id="332" name="Google Shape;332;p17"/>
          <p:cNvSpPr txBox="1"/>
          <p:nvPr>
            <p:ph type="title"/>
          </p:nvPr>
        </p:nvSpPr>
        <p:spPr>
          <a:xfrm>
            <a:off x="144075" y="559475"/>
            <a:ext cx="2142000" cy="26304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b="1" lang="en">
                <a:latin typeface="Ubuntu"/>
                <a:ea typeface="Ubuntu"/>
                <a:cs typeface="Ubuntu"/>
                <a:sym typeface="Ubuntu"/>
              </a:rPr>
              <a:t>QUESTIONS </a:t>
            </a:r>
            <a:br>
              <a:rPr b="1" lang="en">
                <a:latin typeface="Ubuntu"/>
                <a:ea typeface="Ubuntu"/>
                <a:cs typeface="Ubuntu"/>
                <a:sym typeface="Ubuntu"/>
              </a:rPr>
            </a:br>
            <a:r>
              <a:rPr b="1" lang="en">
                <a:latin typeface="Ubuntu"/>
                <a:ea typeface="Ubuntu"/>
                <a:cs typeface="Ubuntu"/>
                <a:sym typeface="Ubuntu"/>
              </a:rPr>
              <a:t>DE DÉPART</a:t>
            </a:r>
            <a:endParaRPr b="1">
              <a:latin typeface="Ubuntu"/>
              <a:ea typeface="Ubuntu"/>
              <a:cs typeface="Ubuntu"/>
              <a:sym typeface="Ubuntu"/>
            </a:endParaRPr>
          </a:p>
        </p:txBody>
      </p:sp>
      <p:sp>
        <p:nvSpPr>
          <p:cNvPr id="333" name="Google Shape;333;p17"/>
          <p:cNvSpPr txBox="1"/>
          <p:nvPr>
            <p:ph idx="12" type="sldNum"/>
          </p:nvPr>
        </p:nvSpPr>
        <p:spPr>
          <a:xfrm>
            <a:off x="8117984" y="418063"/>
            <a:ext cx="548700" cy="3936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
        <p:nvSpPr>
          <p:cNvPr id="334" name="Google Shape;334;p17"/>
          <p:cNvSpPr txBox="1"/>
          <p:nvPr>
            <p:ph idx="1" type="body"/>
          </p:nvPr>
        </p:nvSpPr>
        <p:spPr>
          <a:xfrm>
            <a:off x="2683000" y="1428750"/>
            <a:ext cx="5559000" cy="2739300"/>
          </a:xfrm>
          <a:prstGeom prst="rect">
            <a:avLst/>
          </a:prstGeom>
        </p:spPr>
        <p:txBody>
          <a:bodyPr anchorCtr="0" anchor="t" bIns="91425" lIns="91425" spcFirstLastPara="1" rIns="91425" wrap="square" tIns="91425">
            <a:noAutofit/>
          </a:bodyPr>
          <a:lstStyle/>
          <a:p>
            <a:pPr indent="-336550" lvl="0" marL="457200" rtl="0" algn="l">
              <a:lnSpc>
                <a:spcPct val="115000"/>
              </a:lnSpc>
              <a:spcBef>
                <a:spcPts val="1200"/>
              </a:spcBef>
              <a:spcAft>
                <a:spcPts val="0"/>
              </a:spcAft>
              <a:buClr>
                <a:srgbClr val="6C6C6C"/>
              </a:buClr>
              <a:buSzPts val="1700"/>
              <a:buFont typeface="Ubuntu"/>
              <a:buChar char="○"/>
            </a:pPr>
            <a:r>
              <a:rPr lang="en" sz="1700">
                <a:solidFill>
                  <a:srgbClr val="6C6C6C"/>
                </a:solidFill>
                <a:latin typeface="Ubuntu"/>
                <a:ea typeface="Ubuntu"/>
                <a:cs typeface="Ubuntu"/>
                <a:sym typeface="Ubuntu"/>
              </a:rPr>
              <a:t>Pourquoi a-t-on autant de rebut?</a:t>
            </a:r>
            <a:endParaRPr sz="1700">
              <a:solidFill>
                <a:srgbClr val="6C6C6C"/>
              </a:solidFill>
              <a:latin typeface="Ubuntu"/>
              <a:ea typeface="Ubuntu"/>
              <a:cs typeface="Ubuntu"/>
              <a:sym typeface="Ubuntu"/>
            </a:endParaRPr>
          </a:p>
          <a:p>
            <a:pPr indent="-336550" lvl="0" marL="457200" rtl="0" algn="l">
              <a:lnSpc>
                <a:spcPct val="115000"/>
              </a:lnSpc>
              <a:spcBef>
                <a:spcPts val="0"/>
              </a:spcBef>
              <a:spcAft>
                <a:spcPts val="0"/>
              </a:spcAft>
              <a:buClr>
                <a:srgbClr val="6C6C6C"/>
              </a:buClr>
              <a:buSzPts val="1700"/>
              <a:buFont typeface="Ubuntu"/>
              <a:buChar char="○"/>
            </a:pPr>
            <a:r>
              <a:rPr lang="en" sz="1700">
                <a:solidFill>
                  <a:srgbClr val="6C6C6C"/>
                </a:solidFill>
                <a:latin typeface="Ubuntu"/>
                <a:ea typeface="Ubuntu"/>
                <a:cs typeface="Ubuntu"/>
                <a:sym typeface="Ubuntu"/>
              </a:rPr>
              <a:t>Connais-tu le mot surconsommation ?</a:t>
            </a:r>
            <a:endParaRPr sz="1700">
              <a:solidFill>
                <a:srgbClr val="6C6C6C"/>
              </a:solidFill>
              <a:latin typeface="Ubuntu"/>
              <a:ea typeface="Ubuntu"/>
              <a:cs typeface="Ubuntu"/>
              <a:sym typeface="Ubuntu"/>
            </a:endParaRPr>
          </a:p>
          <a:p>
            <a:pPr indent="-336550" lvl="0" marL="457200" rtl="0" algn="l">
              <a:lnSpc>
                <a:spcPct val="115000"/>
              </a:lnSpc>
              <a:spcBef>
                <a:spcPts val="0"/>
              </a:spcBef>
              <a:spcAft>
                <a:spcPts val="0"/>
              </a:spcAft>
              <a:buClr>
                <a:srgbClr val="6C6C6C"/>
              </a:buClr>
              <a:buSzPts val="1700"/>
              <a:buFont typeface="Ubuntu"/>
              <a:buChar char="○"/>
            </a:pPr>
            <a:r>
              <a:rPr lang="en" sz="1700">
                <a:solidFill>
                  <a:srgbClr val="6C6C6C"/>
                </a:solidFill>
                <a:latin typeface="Ubuntu"/>
                <a:ea typeface="Ubuntu"/>
                <a:cs typeface="Ubuntu"/>
                <a:sym typeface="Ubuntu"/>
              </a:rPr>
              <a:t>Quelles sont les conséquences sur l’environnement ? Sur la vie animale ? Sur la vie humaine?</a:t>
            </a:r>
            <a:endParaRPr sz="1700">
              <a:solidFill>
                <a:srgbClr val="6C6C6C"/>
              </a:solidFill>
              <a:latin typeface="Ubuntu"/>
              <a:ea typeface="Ubuntu"/>
              <a:cs typeface="Ubuntu"/>
              <a:sym typeface="Ubuntu"/>
            </a:endParaRPr>
          </a:p>
          <a:p>
            <a:pPr indent="-336550" lvl="0" marL="457200" rtl="0" algn="l">
              <a:lnSpc>
                <a:spcPct val="115000"/>
              </a:lnSpc>
              <a:spcBef>
                <a:spcPts val="0"/>
              </a:spcBef>
              <a:spcAft>
                <a:spcPts val="0"/>
              </a:spcAft>
              <a:buClr>
                <a:srgbClr val="6C6C6C"/>
              </a:buClr>
              <a:buSzPts val="1700"/>
              <a:buFont typeface="Ubuntu"/>
              <a:buChar char="○"/>
            </a:pPr>
            <a:r>
              <a:rPr lang="en" sz="1700">
                <a:solidFill>
                  <a:srgbClr val="6C6C6C"/>
                </a:solidFill>
                <a:latin typeface="Ubuntu"/>
                <a:ea typeface="Ubuntu"/>
                <a:cs typeface="Ubuntu"/>
                <a:sym typeface="Ubuntu"/>
              </a:rPr>
              <a:t>Existe-t-il des solutions pour réduire les rebuts?</a:t>
            </a:r>
            <a:endParaRPr sz="1700">
              <a:solidFill>
                <a:srgbClr val="6C6C6C"/>
              </a:solidFill>
              <a:latin typeface="Ubuntu"/>
              <a:ea typeface="Ubuntu"/>
              <a:cs typeface="Ubuntu"/>
              <a:sym typeface="Ubuntu"/>
            </a:endParaRPr>
          </a:p>
          <a:p>
            <a:pPr indent="-336550" lvl="0" marL="457200" rtl="0" algn="l">
              <a:lnSpc>
                <a:spcPct val="115000"/>
              </a:lnSpc>
              <a:spcBef>
                <a:spcPts val="0"/>
              </a:spcBef>
              <a:spcAft>
                <a:spcPts val="0"/>
              </a:spcAft>
              <a:buClr>
                <a:srgbClr val="6C6C6C"/>
              </a:buClr>
              <a:buSzPts val="1700"/>
              <a:buFont typeface="Ubuntu"/>
              <a:buChar char="○"/>
            </a:pPr>
            <a:r>
              <a:rPr lang="en" sz="1700">
                <a:solidFill>
                  <a:srgbClr val="6C6C6C"/>
                </a:solidFill>
                <a:latin typeface="Ubuntu"/>
                <a:ea typeface="Ubuntu"/>
                <a:cs typeface="Ubuntu"/>
                <a:sym typeface="Ubuntu"/>
              </a:rPr>
              <a:t>Lorsqu’on est un enfant quels gestes peut-on faire ?</a:t>
            </a:r>
            <a:endParaRPr sz="1700">
              <a:solidFill>
                <a:srgbClr val="6C6C6C"/>
              </a:solidFill>
              <a:latin typeface="Ubuntu"/>
              <a:ea typeface="Ubuntu"/>
              <a:cs typeface="Ubuntu"/>
              <a:sym typeface="Ubuntu"/>
            </a:endParaRPr>
          </a:p>
          <a:p>
            <a:pPr indent="0" lvl="0" marL="457200" rtl="0" algn="l">
              <a:lnSpc>
                <a:spcPct val="150000"/>
              </a:lnSpc>
              <a:spcBef>
                <a:spcPts val="1200"/>
              </a:spcBef>
              <a:spcAft>
                <a:spcPts val="1000"/>
              </a:spcAft>
              <a:buNone/>
            </a:pPr>
            <a:r>
              <a:t/>
            </a:r>
            <a:endParaRPr b="1" sz="2200">
              <a:solidFill>
                <a:srgbClr val="4A5C65"/>
              </a:solidFill>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38" name="Shape 338"/>
        <p:cNvGrpSpPr/>
        <p:nvPr/>
      </p:nvGrpSpPr>
      <p:grpSpPr>
        <a:xfrm>
          <a:off x="0" y="0"/>
          <a:ext cx="0" cy="0"/>
          <a:chOff x="0" y="0"/>
          <a:chExt cx="0" cy="0"/>
        </a:xfrm>
      </p:grpSpPr>
      <p:sp>
        <p:nvSpPr>
          <p:cNvPr id="339" name="Google Shape;339;p18"/>
          <p:cNvSpPr txBox="1"/>
          <p:nvPr>
            <p:ph type="title"/>
          </p:nvPr>
        </p:nvSpPr>
        <p:spPr>
          <a:xfrm>
            <a:off x="144075" y="559475"/>
            <a:ext cx="2142000" cy="26304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b="1" lang="en">
                <a:latin typeface="Ubuntu"/>
                <a:ea typeface="Ubuntu"/>
                <a:cs typeface="Ubuntu"/>
                <a:sym typeface="Ubuntu"/>
              </a:rPr>
              <a:t>COMPÉTENCES</a:t>
            </a:r>
            <a:endParaRPr b="1">
              <a:latin typeface="Ubuntu"/>
              <a:ea typeface="Ubuntu"/>
              <a:cs typeface="Ubuntu"/>
              <a:sym typeface="Ubuntu"/>
            </a:endParaRPr>
          </a:p>
        </p:txBody>
      </p:sp>
      <p:sp>
        <p:nvSpPr>
          <p:cNvPr id="340" name="Google Shape;340;p18"/>
          <p:cNvSpPr txBox="1"/>
          <p:nvPr>
            <p:ph idx="1" type="body"/>
          </p:nvPr>
        </p:nvSpPr>
        <p:spPr>
          <a:xfrm>
            <a:off x="2830925" y="1200150"/>
            <a:ext cx="5340300" cy="3120300"/>
          </a:xfrm>
          <a:prstGeom prst="rect">
            <a:avLst/>
          </a:prstGeom>
        </p:spPr>
        <p:txBody>
          <a:bodyPr anchorCtr="0" anchor="t" bIns="91425" lIns="91425" spcFirstLastPara="1" rIns="91425" wrap="square" tIns="91425">
            <a:noAutofit/>
          </a:bodyPr>
          <a:lstStyle/>
          <a:p>
            <a:pPr indent="-368300" lvl="0" marL="457200" rtl="0" algn="l">
              <a:lnSpc>
                <a:spcPct val="150000"/>
              </a:lnSpc>
              <a:spcBef>
                <a:spcPts val="1200"/>
              </a:spcBef>
              <a:spcAft>
                <a:spcPts val="0"/>
              </a:spcAft>
              <a:buClr>
                <a:srgbClr val="6C6C6C"/>
              </a:buClr>
              <a:buSzPts val="2200"/>
              <a:buFont typeface="Ubuntu"/>
              <a:buChar char="●"/>
            </a:pPr>
            <a:r>
              <a:rPr lang="en" sz="2200">
                <a:solidFill>
                  <a:srgbClr val="6C6C6C"/>
                </a:solidFill>
                <a:latin typeface="Ubuntu"/>
                <a:ea typeface="Ubuntu"/>
                <a:cs typeface="Ubuntu"/>
                <a:sym typeface="Ubuntu"/>
              </a:rPr>
              <a:t>Réaliser des créations plastiques personnelles</a:t>
            </a:r>
            <a:r>
              <a:rPr lang="en" sz="2200">
                <a:solidFill>
                  <a:srgbClr val="6C6C6C"/>
                </a:solidFill>
                <a:latin typeface="Ubuntu"/>
                <a:ea typeface="Ubuntu"/>
                <a:cs typeface="Ubuntu"/>
                <a:sym typeface="Ubuntu"/>
              </a:rPr>
              <a:t> (C1)</a:t>
            </a:r>
            <a:endParaRPr sz="2200">
              <a:solidFill>
                <a:srgbClr val="6C6C6C"/>
              </a:solidFill>
              <a:latin typeface="Ubuntu"/>
              <a:ea typeface="Ubuntu"/>
              <a:cs typeface="Ubuntu"/>
              <a:sym typeface="Ubuntu"/>
            </a:endParaRPr>
          </a:p>
          <a:p>
            <a:pPr indent="-368300" lvl="0" marL="457200" rtl="0" algn="l">
              <a:lnSpc>
                <a:spcPct val="150000"/>
              </a:lnSpc>
              <a:spcBef>
                <a:spcPts val="0"/>
              </a:spcBef>
              <a:spcAft>
                <a:spcPts val="0"/>
              </a:spcAft>
              <a:buClr>
                <a:srgbClr val="6C6C6C"/>
              </a:buClr>
              <a:buSzPts val="2200"/>
              <a:buFont typeface="Arial"/>
              <a:buChar char="●"/>
            </a:pPr>
            <a:r>
              <a:rPr lang="en" sz="2200" u="sng">
                <a:solidFill>
                  <a:srgbClr val="9900FF"/>
                </a:solidFill>
                <a:latin typeface="Ubuntu"/>
                <a:ea typeface="Ubuntu"/>
                <a:cs typeface="Ubuntu"/>
                <a:sym typeface="Ubuntu"/>
                <a:hlinkClick r:id="rId3">
                  <a:extLst>
                    <a:ext uri="{A12FA001-AC4F-418D-AE19-62706E023703}">
                      <ahyp:hlinkClr val="tx"/>
                    </a:ext>
                  </a:extLst>
                </a:hlinkClick>
              </a:rPr>
              <a:t>Compétence numérique</a:t>
            </a:r>
            <a:r>
              <a:rPr lang="en" sz="2200">
                <a:solidFill>
                  <a:srgbClr val="9900FF"/>
                </a:solidFill>
                <a:latin typeface="Ubuntu"/>
                <a:ea typeface="Ubuntu"/>
                <a:cs typeface="Ubuntu"/>
                <a:sym typeface="Ubuntu"/>
              </a:rPr>
              <a:t> </a:t>
            </a:r>
            <a:r>
              <a:rPr lang="en" sz="2200">
                <a:solidFill>
                  <a:srgbClr val="6C6C6C"/>
                </a:solidFill>
                <a:latin typeface="Ubuntu"/>
                <a:ea typeface="Ubuntu"/>
                <a:cs typeface="Ubuntu"/>
                <a:sym typeface="Ubuntu"/>
              </a:rPr>
              <a:t>: innovation et créativité</a:t>
            </a:r>
            <a:endParaRPr b="1" sz="2200" u="sng">
              <a:solidFill>
                <a:srgbClr val="4A5C65"/>
              </a:solidFill>
              <a:latin typeface="Ubuntu"/>
              <a:ea typeface="Ubuntu"/>
              <a:cs typeface="Ubuntu"/>
              <a:sym typeface="Ubuntu"/>
            </a:endParaRPr>
          </a:p>
          <a:p>
            <a:pPr indent="0" lvl="0" marL="0" rtl="0" algn="l">
              <a:lnSpc>
                <a:spcPct val="150000"/>
              </a:lnSpc>
              <a:spcBef>
                <a:spcPts val="1200"/>
              </a:spcBef>
              <a:spcAft>
                <a:spcPts val="0"/>
              </a:spcAft>
              <a:buNone/>
            </a:pPr>
            <a:r>
              <a:t/>
            </a:r>
            <a:endParaRPr sz="2200">
              <a:latin typeface="Ubuntu"/>
              <a:ea typeface="Ubuntu"/>
              <a:cs typeface="Ubuntu"/>
              <a:sym typeface="Ubuntu"/>
            </a:endParaRPr>
          </a:p>
          <a:p>
            <a:pPr indent="0" lvl="0" marL="0" rtl="0" algn="l">
              <a:lnSpc>
                <a:spcPct val="150000"/>
              </a:lnSpc>
              <a:spcBef>
                <a:spcPts val="1000"/>
              </a:spcBef>
              <a:spcAft>
                <a:spcPts val="0"/>
              </a:spcAft>
              <a:buNone/>
            </a:pPr>
            <a:r>
              <a:t/>
            </a:r>
            <a:endParaRPr sz="2200">
              <a:latin typeface="Ubuntu"/>
              <a:ea typeface="Ubuntu"/>
              <a:cs typeface="Ubuntu"/>
              <a:sym typeface="Ubuntu"/>
            </a:endParaRPr>
          </a:p>
          <a:p>
            <a:pPr indent="0" lvl="0" marL="0" rtl="0" algn="l">
              <a:lnSpc>
                <a:spcPct val="150000"/>
              </a:lnSpc>
              <a:spcBef>
                <a:spcPts val="1000"/>
              </a:spcBef>
              <a:spcAft>
                <a:spcPts val="0"/>
              </a:spcAft>
              <a:buNone/>
            </a:pPr>
            <a:r>
              <a:t/>
            </a:r>
            <a:endParaRPr sz="2200">
              <a:latin typeface="Ubuntu"/>
              <a:ea typeface="Ubuntu"/>
              <a:cs typeface="Ubuntu"/>
              <a:sym typeface="Ubuntu"/>
            </a:endParaRPr>
          </a:p>
          <a:p>
            <a:pPr indent="0" lvl="0" marL="0" rtl="0" algn="l">
              <a:lnSpc>
                <a:spcPct val="150000"/>
              </a:lnSpc>
              <a:spcBef>
                <a:spcPts val="1000"/>
              </a:spcBef>
              <a:spcAft>
                <a:spcPts val="1000"/>
              </a:spcAft>
              <a:buNone/>
            </a:pPr>
            <a:r>
              <a:t/>
            </a:r>
            <a:endParaRPr b="1" sz="2200">
              <a:solidFill>
                <a:srgbClr val="4A5C65"/>
              </a:solidFill>
            </a:endParaRPr>
          </a:p>
        </p:txBody>
      </p:sp>
      <p:sp>
        <p:nvSpPr>
          <p:cNvPr id="341" name="Google Shape;341;p18"/>
          <p:cNvSpPr txBox="1"/>
          <p:nvPr>
            <p:ph idx="12" type="sldNum"/>
          </p:nvPr>
        </p:nvSpPr>
        <p:spPr>
          <a:xfrm>
            <a:off x="8117984" y="418063"/>
            <a:ext cx="548700" cy="3936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45" name="Shape 345"/>
        <p:cNvGrpSpPr/>
        <p:nvPr/>
      </p:nvGrpSpPr>
      <p:grpSpPr>
        <a:xfrm>
          <a:off x="0" y="0"/>
          <a:ext cx="0" cy="0"/>
          <a:chOff x="0" y="0"/>
          <a:chExt cx="0" cy="0"/>
        </a:xfrm>
      </p:grpSpPr>
      <p:sp>
        <p:nvSpPr>
          <p:cNvPr id="346" name="Google Shape;346;p19"/>
          <p:cNvSpPr txBox="1"/>
          <p:nvPr>
            <p:ph type="title"/>
          </p:nvPr>
        </p:nvSpPr>
        <p:spPr>
          <a:xfrm>
            <a:off x="144075" y="559475"/>
            <a:ext cx="2142000" cy="26304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b="1" lang="en">
                <a:latin typeface="Ubuntu"/>
                <a:ea typeface="Ubuntu"/>
                <a:cs typeface="Ubuntu"/>
                <a:sym typeface="Ubuntu"/>
              </a:rPr>
              <a:t>TECHNIQUES</a:t>
            </a:r>
            <a:endParaRPr b="1">
              <a:latin typeface="Ubuntu"/>
              <a:ea typeface="Ubuntu"/>
              <a:cs typeface="Ubuntu"/>
              <a:sym typeface="Ubuntu"/>
            </a:endParaRPr>
          </a:p>
        </p:txBody>
      </p:sp>
      <p:sp>
        <p:nvSpPr>
          <p:cNvPr id="347" name="Google Shape;347;p19"/>
          <p:cNvSpPr txBox="1"/>
          <p:nvPr>
            <p:ph idx="12" type="sldNum"/>
          </p:nvPr>
        </p:nvSpPr>
        <p:spPr>
          <a:xfrm>
            <a:off x="8117984" y="418063"/>
            <a:ext cx="548700" cy="3936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
        <p:nvSpPr>
          <p:cNvPr id="348" name="Google Shape;348;p19"/>
          <p:cNvSpPr txBox="1"/>
          <p:nvPr>
            <p:ph idx="1" type="body"/>
          </p:nvPr>
        </p:nvSpPr>
        <p:spPr>
          <a:xfrm>
            <a:off x="2683000" y="1428750"/>
            <a:ext cx="5559000" cy="2739300"/>
          </a:xfrm>
          <a:prstGeom prst="rect">
            <a:avLst/>
          </a:prstGeom>
        </p:spPr>
        <p:txBody>
          <a:bodyPr anchorCtr="0" anchor="t" bIns="91425" lIns="91425" spcFirstLastPara="1" rIns="91425" wrap="square" tIns="91425">
            <a:noAutofit/>
          </a:bodyPr>
          <a:lstStyle/>
          <a:p>
            <a:pPr indent="-368300" lvl="0" marL="457200" rtl="0" algn="l">
              <a:lnSpc>
                <a:spcPct val="150000"/>
              </a:lnSpc>
              <a:spcBef>
                <a:spcPts val="600"/>
              </a:spcBef>
              <a:spcAft>
                <a:spcPts val="0"/>
              </a:spcAft>
              <a:buClr>
                <a:schemeClr val="dk1"/>
              </a:buClr>
              <a:buSzPts val="2200"/>
              <a:buFont typeface="Ubuntu Light"/>
              <a:buChar char="●"/>
            </a:pPr>
            <a:r>
              <a:rPr b="1" lang="en" sz="2200"/>
              <a:t>Dessin au feutre</a:t>
            </a:r>
            <a:endParaRPr b="1" sz="2200"/>
          </a:p>
          <a:p>
            <a:pPr indent="-368300" lvl="0" marL="457200" rtl="0" algn="l">
              <a:lnSpc>
                <a:spcPct val="150000"/>
              </a:lnSpc>
              <a:spcBef>
                <a:spcPts val="0"/>
              </a:spcBef>
              <a:spcAft>
                <a:spcPts val="0"/>
              </a:spcAft>
              <a:buClr>
                <a:schemeClr val="dk1"/>
              </a:buClr>
              <a:buSzPts val="2200"/>
              <a:buFont typeface="Ubuntu Light"/>
              <a:buChar char="●"/>
            </a:pPr>
            <a:r>
              <a:rPr b="1" lang="en" sz="2200"/>
              <a:t>Photographie</a:t>
            </a:r>
            <a:endParaRPr b="1" sz="2200"/>
          </a:p>
          <a:p>
            <a:pPr indent="0" lvl="0" marL="0" rtl="0" algn="l">
              <a:lnSpc>
                <a:spcPct val="150000"/>
              </a:lnSpc>
              <a:spcBef>
                <a:spcPts val="1000"/>
              </a:spcBef>
              <a:spcAft>
                <a:spcPts val="0"/>
              </a:spcAft>
              <a:buNone/>
            </a:pPr>
            <a:r>
              <a:t/>
            </a:r>
            <a:endParaRPr b="1" sz="2200"/>
          </a:p>
          <a:p>
            <a:pPr indent="0" lvl="0" marL="0" rtl="0" algn="l">
              <a:lnSpc>
                <a:spcPct val="150000"/>
              </a:lnSpc>
              <a:spcBef>
                <a:spcPts val="1000"/>
              </a:spcBef>
              <a:spcAft>
                <a:spcPts val="0"/>
              </a:spcAft>
              <a:buNone/>
            </a:pPr>
            <a:r>
              <a:t/>
            </a:r>
            <a:endParaRPr b="1" sz="2200"/>
          </a:p>
          <a:p>
            <a:pPr indent="0" lvl="0" marL="457200" rtl="0" algn="l">
              <a:lnSpc>
                <a:spcPct val="115000"/>
              </a:lnSpc>
              <a:spcBef>
                <a:spcPts val="1200"/>
              </a:spcBef>
              <a:spcAft>
                <a:spcPts val="0"/>
              </a:spcAft>
              <a:buNone/>
            </a:pPr>
            <a:r>
              <a:t/>
            </a:r>
            <a:endParaRPr sz="2200">
              <a:solidFill>
                <a:srgbClr val="6C6C6C"/>
              </a:solidFill>
              <a:latin typeface="Ubuntu"/>
              <a:ea typeface="Ubuntu"/>
              <a:cs typeface="Ubuntu"/>
              <a:sym typeface="Ubuntu"/>
            </a:endParaRPr>
          </a:p>
          <a:p>
            <a:pPr indent="0" lvl="0" marL="0" rtl="0" algn="l">
              <a:lnSpc>
                <a:spcPct val="150000"/>
              </a:lnSpc>
              <a:spcBef>
                <a:spcPts val="1200"/>
              </a:spcBef>
              <a:spcAft>
                <a:spcPts val="0"/>
              </a:spcAft>
              <a:buNone/>
            </a:pPr>
            <a:r>
              <a:t/>
            </a:r>
            <a:endParaRPr sz="2200">
              <a:solidFill>
                <a:srgbClr val="4A5C65"/>
              </a:solidFill>
              <a:latin typeface="Ubuntu"/>
              <a:ea typeface="Ubuntu"/>
              <a:cs typeface="Ubuntu"/>
              <a:sym typeface="Ubuntu"/>
            </a:endParaRPr>
          </a:p>
          <a:p>
            <a:pPr indent="0" lvl="0" marL="0" rtl="0" algn="l">
              <a:lnSpc>
                <a:spcPct val="150000"/>
              </a:lnSpc>
              <a:spcBef>
                <a:spcPts val="1000"/>
              </a:spcBef>
              <a:spcAft>
                <a:spcPts val="0"/>
              </a:spcAft>
              <a:buNone/>
            </a:pPr>
            <a:r>
              <a:t/>
            </a:r>
            <a:endParaRPr sz="2200">
              <a:solidFill>
                <a:srgbClr val="4A5C65"/>
              </a:solidFill>
              <a:latin typeface="Ubuntu"/>
              <a:ea typeface="Ubuntu"/>
              <a:cs typeface="Ubuntu"/>
              <a:sym typeface="Ubuntu"/>
            </a:endParaRPr>
          </a:p>
          <a:p>
            <a:pPr indent="0" lvl="0" marL="0" rtl="0" algn="l">
              <a:lnSpc>
                <a:spcPct val="150000"/>
              </a:lnSpc>
              <a:spcBef>
                <a:spcPts val="1000"/>
              </a:spcBef>
              <a:spcAft>
                <a:spcPts val="1000"/>
              </a:spcAft>
              <a:buNone/>
            </a:pPr>
            <a:r>
              <a:t/>
            </a:r>
            <a:endParaRPr sz="2200">
              <a:solidFill>
                <a:srgbClr val="4A5C65"/>
              </a:solidFill>
              <a:latin typeface="Ubuntu"/>
              <a:ea typeface="Ubuntu"/>
              <a:cs typeface="Ubuntu"/>
              <a:sym typeface="Ubuntu"/>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52" name="Shape 352"/>
        <p:cNvGrpSpPr/>
        <p:nvPr/>
      </p:nvGrpSpPr>
      <p:grpSpPr>
        <a:xfrm>
          <a:off x="0" y="0"/>
          <a:ext cx="0" cy="0"/>
          <a:chOff x="0" y="0"/>
          <a:chExt cx="0" cy="0"/>
        </a:xfrm>
      </p:grpSpPr>
      <p:sp>
        <p:nvSpPr>
          <p:cNvPr id="353" name="Google Shape;353;p20"/>
          <p:cNvSpPr txBox="1"/>
          <p:nvPr>
            <p:ph type="ctrTitle"/>
          </p:nvPr>
        </p:nvSpPr>
        <p:spPr>
          <a:xfrm>
            <a:off x="2886100" y="1888150"/>
            <a:ext cx="3371700" cy="1159800"/>
          </a:xfrm>
          <a:prstGeom prst="rect">
            <a:avLst/>
          </a:prstGeom>
        </p:spPr>
        <p:txBody>
          <a:bodyPr anchorCtr="0" anchor="b" bIns="91425" lIns="91425" spcFirstLastPara="1" rIns="91425" wrap="square" tIns="91425">
            <a:noAutofit/>
          </a:bodyPr>
          <a:lstStyle/>
          <a:p>
            <a:pPr indent="0" lvl="0" marL="457200" rtl="0" algn="l">
              <a:spcBef>
                <a:spcPts val="0"/>
              </a:spcBef>
              <a:spcAft>
                <a:spcPts val="0"/>
              </a:spcAft>
              <a:buNone/>
            </a:pPr>
            <a:r>
              <a:rPr b="1" lang="en">
                <a:solidFill>
                  <a:srgbClr val="4A5C65"/>
                </a:solidFill>
                <a:latin typeface="Ubuntu"/>
                <a:ea typeface="Ubuntu"/>
                <a:cs typeface="Ubuntu"/>
                <a:sym typeface="Ubuntu"/>
              </a:rPr>
              <a:t>1</a:t>
            </a:r>
            <a:r>
              <a:rPr b="1" lang="en">
                <a:solidFill>
                  <a:srgbClr val="4A5C65"/>
                </a:solidFill>
                <a:latin typeface="Ubuntu"/>
                <a:ea typeface="Ubuntu"/>
                <a:cs typeface="Ubuntu"/>
                <a:sym typeface="Ubuntu"/>
              </a:rPr>
              <a:t>. OBSERVER</a:t>
            </a:r>
            <a:endParaRPr b="1">
              <a:latin typeface="Ubuntu"/>
              <a:ea typeface="Ubuntu"/>
              <a:cs typeface="Ubuntu"/>
              <a:sym typeface="Ubuntu"/>
            </a:endParaRPr>
          </a:p>
        </p:txBody>
      </p:sp>
      <p:sp>
        <p:nvSpPr>
          <p:cNvPr id="354" name="Google Shape;354;p20"/>
          <p:cNvSpPr txBox="1"/>
          <p:nvPr>
            <p:ph idx="1" type="subTitle"/>
          </p:nvPr>
        </p:nvSpPr>
        <p:spPr>
          <a:xfrm>
            <a:off x="2886100" y="2916252"/>
            <a:ext cx="3371700" cy="784800"/>
          </a:xfrm>
          <a:prstGeom prst="rect">
            <a:avLst/>
          </a:prstGeom>
        </p:spPr>
        <p:txBody>
          <a:bodyPr anchorCtr="0" anchor="t" bIns="91425" lIns="91425" spcFirstLastPara="1" rIns="91425" wrap="square" tIns="91425">
            <a:noAutofit/>
          </a:bodyPr>
          <a:lstStyle/>
          <a:p>
            <a:pPr indent="0" lvl="0" marL="0" rtl="0" algn="ctr">
              <a:spcBef>
                <a:spcPts val="0"/>
              </a:spcBef>
              <a:spcAft>
                <a:spcPts val="1000"/>
              </a:spcAft>
              <a:buNone/>
            </a:pPr>
            <a:r>
              <a:t/>
            </a:r>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58" name="Shape 358"/>
        <p:cNvGrpSpPr/>
        <p:nvPr/>
      </p:nvGrpSpPr>
      <p:grpSpPr>
        <a:xfrm>
          <a:off x="0" y="0"/>
          <a:ext cx="0" cy="0"/>
          <a:chOff x="0" y="0"/>
          <a:chExt cx="0" cy="0"/>
        </a:xfrm>
      </p:grpSpPr>
      <p:sp>
        <p:nvSpPr>
          <p:cNvPr id="359" name="Google Shape;359;p21"/>
          <p:cNvSpPr txBox="1"/>
          <p:nvPr>
            <p:ph type="title"/>
          </p:nvPr>
        </p:nvSpPr>
        <p:spPr>
          <a:xfrm>
            <a:off x="144075" y="559475"/>
            <a:ext cx="2142000" cy="26304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b="1" lang="en">
                <a:latin typeface="Ubuntu"/>
                <a:ea typeface="Ubuntu"/>
                <a:cs typeface="Ubuntu"/>
                <a:sym typeface="Ubuntu"/>
              </a:rPr>
              <a:t>REPÈRES CULTURELS</a:t>
            </a:r>
            <a:endParaRPr b="1">
              <a:latin typeface="Ubuntu"/>
              <a:ea typeface="Ubuntu"/>
              <a:cs typeface="Ubuntu"/>
              <a:sym typeface="Ubuntu"/>
            </a:endParaRPr>
          </a:p>
        </p:txBody>
      </p:sp>
      <p:sp>
        <p:nvSpPr>
          <p:cNvPr id="360" name="Google Shape;360;p21"/>
          <p:cNvSpPr txBox="1"/>
          <p:nvPr>
            <p:ph idx="1" type="body"/>
          </p:nvPr>
        </p:nvSpPr>
        <p:spPr>
          <a:xfrm>
            <a:off x="2830925" y="1200150"/>
            <a:ext cx="5340300" cy="3120300"/>
          </a:xfrm>
          <a:prstGeom prst="rect">
            <a:avLst/>
          </a:prstGeom>
        </p:spPr>
        <p:txBody>
          <a:bodyPr anchorCtr="0" anchor="t" bIns="91425" lIns="91425" spcFirstLastPara="1" rIns="91425" wrap="square" tIns="91425">
            <a:noAutofit/>
          </a:bodyPr>
          <a:lstStyle/>
          <a:p>
            <a:pPr indent="0" lvl="0" marL="0" rtl="0" algn="l">
              <a:lnSpc>
                <a:spcPct val="115000"/>
              </a:lnSpc>
              <a:spcBef>
                <a:spcPts val="1200"/>
              </a:spcBef>
              <a:spcAft>
                <a:spcPts val="0"/>
              </a:spcAft>
              <a:buNone/>
            </a:pPr>
            <a:r>
              <a:rPr b="1" lang="en" sz="2000">
                <a:solidFill>
                  <a:srgbClr val="E06666"/>
                </a:solidFill>
                <a:latin typeface="Ubuntu"/>
                <a:ea typeface="Ubuntu"/>
                <a:cs typeface="Ubuntu"/>
                <a:sym typeface="Ubuntu"/>
              </a:rPr>
              <a:t>Visionner la capsule </a:t>
            </a:r>
            <a:r>
              <a:rPr b="1" lang="en" sz="2000" u="sng">
                <a:solidFill>
                  <a:srgbClr val="E06666"/>
                </a:solidFill>
                <a:latin typeface="Ubuntu"/>
                <a:ea typeface="Ubuntu"/>
                <a:cs typeface="Ubuntu"/>
                <a:sym typeface="Ubuntu"/>
                <a:hlinkClick r:id="rId3">
                  <a:extLst>
                    <a:ext uri="{A12FA001-AC4F-418D-AE19-62706E023703}">
                      <ahyp:hlinkClr val="tx"/>
                    </a:ext>
                  </a:extLst>
                </a:hlinkClick>
              </a:rPr>
              <a:t>vidéo Marie-Claude Vézeau : artiste-enseignante</a:t>
            </a:r>
            <a:endParaRPr b="1" sz="2000" u="sng">
              <a:solidFill>
                <a:srgbClr val="E06666"/>
              </a:solidFill>
              <a:latin typeface="Ubuntu"/>
              <a:ea typeface="Ubuntu"/>
              <a:cs typeface="Ubuntu"/>
              <a:sym typeface="Ubuntu"/>
            </a:endParaRPr>
          </a:p>
          <a:p>
            <a:pPr indent="0" lvl="0" marL="0" rtl="0" algn="l">
              <a:lnSpc>
                <a:spcPct val="115000"/>
              </a:lnSpc>
              <a:spcBef>
                <a:spcPts val="1200"/>
              </a:spcBef>
              <a:spcAft>
                <a:spcPts val="0"/>
              </a:spcAft>
              <a:buNone/>
            </a:pPr>
            <a:r>
              <a:rPr b="1" lang="en" sz="2200">
                <a:solidFill>
                  <a:srgbClr val="9900FF"/>
                </a:solidFill>
                <a:latin typeface="Ubuntu"/>
                <a:ea typeface="Ubuntu"/>
                <a:cs typeface="Ubuntu"/>
                <a:sym typeface="Ubuntu"/>
              </a:rPr>
              <a:t> </a:t>
            </a:r>
            <a:endParaRPr b="1" sz="2200" u="sng">
              <a:solidFill>
                <a:srgbClr val="9900FF"/>
              </a:solidFill>
              <a:latin typeface="Ubuntu"/>
              <a:ea typeface="Ubuntu"/>
              <a:cs typeface="Ubuntu"/>
              <a:sym typeface="Ubuntu"/>
            </a:endParaRPr>
          </a:p>
          <a:p>
            <a:pPr indent="0" lvl="0" marL="0" rtl="0" algn="l">
              <a:lnSpc>
                <a:spcPct val="150000"/>
              </a:lnSpc>
              <a:spcBef>
                <a:spcPts val="1200"/>
              </a:spcBef>
              <a:spcAft>
                <a:spcPts val="0"/>
              </a:spcAft>
              <a:buNone/>
            </a:pPr>
            <a:r>
              <a:t/>
            </a:r>
            <a:endParaRPr b="1" sz="2200">
              <a:solidFill>
                <a:srgbClr val="4A5C65"/>
              </a:solidFill>
            </a:endParaRPr>
          </a:p>
          <a:p>
            <a:pPr indent="0" lvl="0" marL="0" rtl="0" algn="l">
              <a:lnSpc>
                <a:spcPct val="150000"/>
              </a:lnSpc>
              <a:spcBef>
                <a:spcPts val="1000"/>
              </a:spcBef>
              <a:spcAft>
                <a:spcPts val="1000"/>
              </a:spcAft>
              <a:buNone/>
            </a:pPr>
            <a:r>
              <a:t/>
            </a:r>
            <a:endParaRPr b="1" sz="2200">
              <a:solidFill>
                <a:srgbClr val="4A5C65"/>
              </a:solidFill>
            </a:endParaRPr>
          </a:p>
        </p:txBody>
      </p:sp>
      <p:sp>
        <p:nvSpPr>
          <p:cNvPr id="361" name="Google Shape;361;p21"/>
          <p:cNvSpPr txBox="1"/>
          <p:nvPr>
            <p:ph idx="12" type="sldNum"/>
          </p:nvPr>
        </p:nvSpPr>
        <p:spPr>
          <a:xfrm>
            <a:off x="8117984" y="418063"/>
            <a:ext cx="548700" cy="3936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pic>
        <p:nvPicPr>
          <p:cNvPr id="362" name="Google Shape;362;p21">
            <a:hlinkClick r:id="rId4"/>
          </p:cNvPr>
          <p:cNvPicPr preferRelativeResize="0"/>
          <p:nvPr/>
        </p:nvPicPr>
        <p:blipFill>
          <a:blip r:embed="rId5">
            <a:alphaModFix/>
          </a:blip>
          <a:stretch>
            <a:fillRect/>
          </a:stretch>
        </p:blipFill>
        <p:spPr>
          <a:xfrm>
            <a:off x="2944450" y="2191400"/>
            <a:ext cx="4651125" cy="2432275"/>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66" name="Shape 366"/>
        <p:cNvGrpSpPr/>
        <p:nvPr/>
      </p:nvGrpSpPr>
      <p:grpSpPr>
        <a:xfrm>
          <a:off x="0" y="0"/>
          <a:ext cx="0" cy="0"/>
          <a:chOff x="0" y="0"/>
          <a:chExt cx="0" cy="0"/>
        </a:xfrm>
      </p:grpSpPr>
      <p:sp>
        <p:nvSpPr>
          <p:cNvPr id="367" name="Google Shape;367;p22"/>
          <p:cNvSpPr txBox="1"/>
          <p:nvPr>
            <p:ph type="ctrTitle"/>
          </p:nvPr>
        </p:nvSpPr>
        <p:spPr>
          <a:xfrm>
            <a:off x="2886100" y="1888150"/>
            <a:ext cx="3371700" cy="1159800"/>
          </a:xfrm>
          <a:prstGeom prst="rect">
            <a:avLst/>
          </a:prstGeom>
        </p:spPr>
        <p:txBody>
          <a:bodyPr anchorCtr="0" anchor="b" bIns="91425" lIns="91425" spcFirstLastPara="1" rIns="91425" wrap="square" tIns="91425">
            <a:noAutofit/>
          </a:bodyPr>
          <a:lstStyle/>
          <a:p>
            <a:pPr indent="0" lvl="0" marL="457200" rtl="0" algn="l">
              <a:spcBef>
                <a:spcPts val="0"/>
              </a:spcBef>
              <a:spcAft>
                <a:spcPts val="0"/>
              </a:spcAft>
              <a:buNone/>
            </a:pPr>
            <a:r>
              <a:rPr b="1" lang="en">
                <a:solidFill>
                  <a:srgbClr val="4A5C65"/>
                </a:solidFill>
                <a:latin typeface="Ubuntu"/>
                <a:ea typeface="Ubuntu"/>
                <a:cs typeface="Ubuntu"/>
                <a:sym typeface="Ubuntu"/>
              </a:rPr>
              <a:t>2. CRÉER</a:t>
            </a:r>
            <a:endParaRPr b="1">
              <a:latin typeface="Ubuntu"/>
              <a:ea typeface="Ubuntu"/>
              <a:cs typeface="Ubuntu"/>
              <a:sym typeface="Ubuntu"/>
            </a:endParaRPr>
          </a:p>
        </p:txBody>
      </p:sp>
      <p:sp>
        <p:nvSpPr>
          <p:cNvPr id="368" name="Google Shape;368;p22"/>
          <p:cNvSpPr txBox="1"/>
          <p:nvPr>
            <p:ph idx="1" type="subTitle"/>
          </p:nvPr>
        </p:nvSpPr>
        <p:spPr>
          <a:xfrm>
            <a:off x="2886100" y="2916252"/>
            <a:ext cx="3371700" cy="784800"/>
          </a:xfrm>
          <a:prstGeom prst="rect">
            <a:avLst/>
          </a:prstGeom>
        </p:spPr>
        <p:txBody>
          <a:bodyPr anchorCtr="0" anchor="t" bIns="91425" lIns="91425" spcFirstLastPara="1" rIns="91425" wrap="square" tIns="91425">
            <a:noAutofit/>
          </a:bodyPr>
          <a:lstStyle/>
          <a:p>
            <a:pPr indent="-311150" lvl="0" marL="457200" rtl="0" algn="l">
              <a:spcBef>
                <a:spcPts val="0"/>
              </a:spcBef>
              <a:spcAft>
                <a:spcPts val="0"/>
              </a:spcAft>
              <a:buClr>
                <a:srgbClr val="FC4540"/>
              </a:buClr>
              <a:buSzPts val="1300"/>
              <a:buChar char="●"/>
            </a:pPr>
            <a:r>
              <a:rPr lang="en" sz="1300">
                <a:solidFill>
                  <a:srgbClr val="FC4540"/>
                </a:solidFill>
              </a:rPr>
              <a:t>Un dessin</a:t>
            </a:r>
            <a:endParaRPr sz="1300">
              <a:solidFill>
                <a:srgbClr val="FC4540"/>
              </a:solidFill>
            </a:endParaRPr>
          </a:p>
          <a:p>
            <a:pPr indent="-311150" lvl="0" marL="457200" rtl="0" algn="l">
              <a:spcBef>
                <a:spcPts val="0"/>
              </a:spcBef>
              <a:spcAft>
                <a:spcPts val="0"/>
              </a:spcAft>
              <a:buClr>
                <a:srgbClr val="FC4540"/>
              </a:buClr>
              <a:buSzPts val="1300"/>
              <a:buChar char="●"/>
            </a:pPr>
            <a:r>
              <a:rPr lang="en" sz="1300">
                <a:solidFill>
                  <a:srgbClr val="FC4540"/>
                </a:solidFill>
              </a:rPr>
              <a:t>Une photo</a:t>
            </a:r>
            <a:endParaRPr sz="1300">
              <a:solidFill>
                <a:srgbClr val="FC4540"/>
              </a:solidFill>
            </a:endParaRPr>
          </a:p>
          <a:p>
            <a:pPr indent="-311150" lvl="0" marL="457200" rtl="0" algn="l">
              <a:spcBef>
                <a:spcPts val="0"/>
              </a:spcBef>
              <a:spcAft>
                <a:spcPts val="0"/>
              </a:spcAft>
              <a:buClr>
                <a:srgbClr val="FC4540"/>
              </a:buClr>
              <a:buSzPts val="1300"/>
              <a:buChar char="●"/>
            </a:pPr>
            <a:r>
              <a:rPr lang="en" sz="1300">
                <a:solidFill>
                  <a:srgbClr val="FC4540"/>
                </a:solidFill>
              </a:rPr>
              <a:t>Un collage</a:t>
            </a:r>
            <a:endParaRPr sz="1300">
              <a:solidFill>
                <a:srgbClr val="FC4540"/>
              </a:solidFill>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72" name="Shape 372"/>
        <p:cNvGrpSpPr/>
        <p:nvPr/>
      </p:nvGrpSpPr>
      <p:grpSpPr>
        <a:xfrm>
          <a:off x="0" y="0"/>
          <a:ext cx="0" cy="0"/>
          <a:chOff x="0" y="0"/>
          <a:chExt cx="0" cy="0"/>
        </a:xfrm>
      </p:grpSpPr>
      <p:sp>
        <p:nvSpPr>
          <p:cNvPr id="373" name="Google Shape;373;p23"/>
          <p:cNvSpPr txBox="1"/>
          <p:nvPr>
            <p:ph type="title"/>
          </p:nvPr>
        </p:nvSpPr>
        <p:spPr>
          <a:xfrm>
            <a:off x="144075" y="559475"/>
            <a:ext cx="2142000" cy="26304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b="1" lang="en">
                <a:latin typeface="Ubuntu"/>
                <a:ea typeface="Ubuntu"/>
                <a:cs typeface="Ubuntu"/>
                <a:sym typeface="Ubuntu"/>
              </a:rPr>
              <a:t>INSPIRATION</a:t>
            </a:r>
            <a:endParaRPr b="1">
              <a:latin typeface="Ubuntu"/>
              <a:ea typeface="Ubuntu"/>
              <a:cs typeface="Ubuntu"/>
              <a:sym typeface="Ubuntu"/>
            </a:endParaRPr>
          </a:p>
        </p:txBody>
      </p:sp>
      <p:sp>
        <p:nvSpPr>
          <p:cNvPr id="374" name="Google Shape;374;p23"/>
          <p:cNvSpPr txBox="1"/>
          <p:nvPr>
            <p:ph idx="1" type="body"/>
          </p:nvPr>
        </p:nvSpPr>
        <p:spPr>
          <a:xfrm>
            <a:off x="2830925" y="1200150"/>
            <a:ext cx="5340300" cy="3120300"/>
          </a:xfrm>
          <a:prstGeom prst="rect">
            <a:avLst/>
          </a:prstGeom>
        </p:spPr>
        <p:txBody>
          <a:bodyPr anchorCtr="0" anchor="t" bIns="91425" lIns="91425" spcFirstLastPara="1" rIns="91425" wrap="square" tIns="91425">
            <a:noAutofit/>
          </a:bodyPr>
          <a:lstStyle/>
          <a:p>
            <a:pPr indent="0" lvl="0" marL="0" rtl="0" algn="l">
              <a:lnSpc>
                <a:spcPct val="115000"/>
              </a:lnSpc>
              <a:spcBef>
                <a:spcPts val="2000"/>
              </a:spcBef>
              <a:spcAft>
                <a:spcPts val="0"/>
              </a:spcAft>
              <a:buNone/>
            </a:pPr>
            <a:r>
              <a:rPr lang="en" sz="1300">
                <a:solidFill>
                  <a:srgbClr val="6C6C6C"/>
                </a:solidFill>
                <a:latin typeface="Ubuntu"/>
                <a:ea typeface="Ubuntu"/>
                <a:cs typeface="Ubuntu"/>
                <a:sym typeface="Ubuntu"/>
              </a:rPr>
              <a:t>Remplir  les pages 3à 6 du </a:t>
            </a:r>
            <a:r>
              <a:rPr b="1" lang="en" sz="1300" u="sng">
                <a:solidFill>
                  <a:srgbClr val="E06666"/>
                </a:solidFill>
                <a:latin typeface="Ubuntu"/>
                <a:ea typeface="Ubuntu"/>
                <a:cs typeface="Ubuntu"/>
                <a:sym typeface="Ubuntu"/>
                <a:hlinkClick r:id="rId3">
                  <a:extLst>
                    <a:ext uri="{A12FA001-AC4F-418D-AE19-62706E023703}">
                      <ahyp:hlinkClr val="tx"/>
                    </a:ext>
                  </a:extLst>
                </a:hlinkClick>
              </a:rPr>
              <a:t>Carnet de traces : L'HABIT NE FAIT PAS LE MOINE</a:t>
            </a:r>
            <a:endParaRPr b="1" sz="1300" u="sng">
              <a:solidFill>
                <a:srgbClr val="E06666"/>
              </a:solidFill>
              <a:latin typeface="Ubuntu"/>
              <a:ea typeface="Ubuntu"/>
              <a:cs typeface="Ubuntu"/>
              <a:sym typeface="Ubuntu"/>
            </a:endParaRPr>
          </a:p>
          <a:p>
            <a:pPr indent="0" lvl="0" marL="0" rtl="0" algn="l">
              <a:lnSpc>
                <a:spcPct val="115000"/>
              </a:lnSpc>
              <a:spcBef>
                <a:spcPts val="2000"/>
              </a:spcBef>
              <a:spcAft>
                <a:spcPts val="0"/>
              </a:spcAft>
              <a:buNone/>
            </a:pPr>
            <a:r>
              <a:t/>
            </a:r>
            <a:endParaRPr sz="1300">
              <a:solidFill>
                <a:srgbClr val="6C6C6C"/>
              </a:solidFill>
              <a:latin typeface="Ubuntu"/>
              <a:ea typeface="Ubuntu"/>
              <a:cs typeface="Ubuntu"/>
              <a:sym typeface="Ubuntu"/>
            </a:endParaRPr>
          </a:p>
          <a:p>
            <a:pPr indent="-342900" lvl="0" marL="342900" rtl="0" algn="l">
              <a:lnSpc>
                <a:spcPct val="150000"/>
              </a:lnSpc>
              <a:spcBef>
                <a:spcPts val="2000"/>
              </a:spcBef>
              <a:spcAft>
                <a:spcPts val="1000"/>
              </a:spcAft>
              <a:buNone/>
            </a:pPr>
            <a:r>
              <a:t/>
            </a:r>
            <a:endParaRPr b="1" sz="1300" u="sng">
              <a:solidFill>
                <a:srgbClr val="FC4540"/>
              </a:solidFill>
              <a:latin typeface="Ubuntu"/>
              <a:ea typeface="Ubuntu"/>
              <a:cs typeface="Ubuntu"/>
              <a:sym typeface="Ubuntu"/>
            </a:endParaRPr>
          </a:p>
        </p:txBody>
      </p:sp>
      <p:sp>
        <p:nvSpPr>
          <p:cNvPr id="375" name="Google Shape;375;p23"/>
          <p:cNvSpPr txBox="1"/>
          <p:nvPr>
            <p:ph idx="12" type="sldNum"/>
          </p:nvPr>
        </p:nvSpPr>
        <p:spPr>
          <a:xfrm>
            <a:off x="8117984" y="418063"/>
            <a:ext cx="548700" cy="3936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pic>
        <p:nvPicPr>
          <p:cNvPr id="376" name="Google Shape;376;p23">
            <a:hlinkClick r:id="rId4"/>
          </p:cNvPr>
          <p:cNvPicPr preferRelativeResize="0"/>
          <p:nvPr/>
        </p:nvPicPr>
        <p:blipFill>
          <a:blip r:embed="rId5">
            <a:alphaModFix/>
          </a:blip>
          <a:stretch>
            <a:fillRect/>
          </a:stretch>
        </p:blipFill>
        <p:spPr>
          <a:xfrm>
            <a:off x="3287125" y="2117625"/>
            <a:ext cx="4280327" cy="2388275"/>
          </a:xfrm>
          <a:prstGeom prst="rect">
            <a:avLst/>
          </a:prstGeom>
          <a:noFill/>
          <a:ln>
            <a:noFill/>
          </a:ln>
          <a:effectLst>
            <a:outerShdw blurRad="57150" rotWithShape="0" algn="bl" dir="5400000" dist="19050">
              <a:srgbClr val="000000">
                <a:alpha val="50000"/>
              </a:srgbClr>
            </a:outerShdw>
          </a:effectLst>
        </p:spPr>
      </p:pic>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Kent template">
  <a:themeElements>
    <a:clrScheme name="Custom 347">
      <a:dk1>
        <a:srgbClr val="4A5C65"/>
      </a:dk1>
      <a:lt1>
        <a:srgbClr val="FFFFFF"/>
      </a:lt1>
      <a:dk2>
        <a:srgbClr val="A6BCC9"/>
      </a:dk2>
      <a:lt2>
        <a:srgbClr val="DEE9F2"/>
      </a:lt2>
      <a:accent1>
        <a:srgbClr val="02BDC7"/>
      </a:accent1>
      <a:accent2>
        <a:srgbClr val="FFB600"/>
      </a:accent2>
      <a:accent3>
        <a:srgbClr val="FF9755"/>
      </a:accent3>
      <a:accent4>
        <a:srgbClr val="FD6C68"/>
      </a:accent4>
      <a:accent5>
        <a:srgbClr val="FC4067"/>
      </a:accent5>
      <a:accent6>
        <a:srgbClr val="A6BCC9"/>
      </a:accent6>
      <a:hlink>
        <a:srgbClr val="02BDC7"/>
      </a:hlink>
      <a:folHlink>
        <a:srgbClr val="6611C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